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Avenir Next Condensed Regular"/>
        <a:ea typeface="Avenir Next Condensed Regular"/>
        <a:cs typeface="Avenir Next Condensed Regular"/>
        <a:sym typeface="Avenir Next Condensed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la présentation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la présentation</a:t>
            </a:r>
          </a:p>
        </p:txBody>
      </p:sp>
      <p:sp>
        <p:nvSpPr>
          <p:cNvPr id="12" name="Texte niveau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Sous-titre de la présentation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e niveau 1…"/>
          <p:cNvSpPr txBox="1"/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b="1" spc="-408" sz="10200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1160859">
              <a:defRPr b="1" spc="-408" sz="10200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1160859">
              <a:defRPr b="1" spc="-408" sz="10200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1160859">
              <a:defRPr b="1" spc="-408" sz="10200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1160859">
              <a:defRPr b="1" spc="-408" sz="10200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Données clés"/>
          <p:cNvSpPr txBox="1"/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73201">
              <a:spcBef>
                <a:spcPts val="2500"/>
              </a:spcBef>
              <a:defRPr spc="-85" sz="2835"/>
            </a:lvl1pPr>
          </a:lstStyle>
          <a:p>
            <a:pPr/>
            <a:r>
              <a:t>Données clés</a:t>
            </a:r>
          </a:p>
        </p:txBody>
      </p:sp>
      <p:sp>
        <p:nvSpPr>
          <p:cNvPr id="119" name="Texte niveau 1…"/>
          <p:cNvSpPr txBox="1"/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12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1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ttribution"/>
          <p:cNvSpPr txBox="1"/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72516">
              <a:defRPr spc="-82" sz="2744"/>
            </a:lvl1pPr>
          </a:lstStyle>
          <a:p>
            <a:pPr/>
            <a:r>
              <a:t>Attribution </a:t>
            </a:r>
          </a:p>
        </p:txBody>
      </p:sp>
      <p:sp>
        <p:nvSpPr>
          <p:cNvPr id="13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13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132" name="Texte niveau 1…"/>
          <p:cNvSpPr txBox="1"/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Avenir Next Regular"/>
              </a:defRPr>
            </a:lvl1pPr>
            <a:lvl2pPr marL="714375" indent="-2571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Avenir Next Regular"/>
              </a:defRPr>
            </a:lvl2pPr>
            <a:lvl3pPr marL="714375" indent="2000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Avenir Next Regular"/>
              </a:defRPr>
            </a:lvl3pPr>
            <a:lvl4pPr marL="714375" indent="6572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Avenir Next Regular"/>
              </a:defRPr>
            </a:lvl4pPr>
            <a:lvl5pPr marL="714375" indent="11144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18839134_3132x2088.jpg"/>
          <p:cNvSpPr/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766363123_1851x1194.jpg"/>
          <p:cNvSpPr/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981594838_2460x1641.jpg"/>
          <p:cNvSpPr/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63013163_3048x2031.jpg"/>
          <p:cNvSpPr/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g"/>
          <p:cNvSpPr/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re de la présentation"/>
          <p:cNvSpPr txBox="1"/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pPr/>
            <a:r>
              <a:t>Titre de la présentation</a:t>
            </a:r>
          </a:p>
        </p:txBody>
      </p:sp>
      <p:sp>
        <p:nvSpPr>
          <p:cNvPr id="22" name="Texte niveau 1…"/>
          <p:cNvSpPr txBox="1"/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g"/>
          <p:cNvSpPr/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Titre de diapositive"/>
          <p:cNvSpPr txBox="1"/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32" name="Texte niveau 1…"/>
          <p:cNvSpPr txBox="1"/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eur et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pc="-58" sz="1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41" name="Sous-titre de diapositiv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pc="-102" sz="343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4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44" name="Titre de diapositive"/>
          <p:cNvSpPr txBox="1"/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Titre de diapositive</a:t>
            </a:r>
          </a:p>
        </p:txBody>
      </p:sp>
      <p:sp>
        <p:nvSpPr>
          <p:cNvPr id="45" name="Texte niveau 1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Numéro de diapositive"/>
          <p:cNvSpPr txBox="1"/>
          <p:nvPr>
            <p:ph type="sldNum" sz="quarter" idx="2"/>
          </p:nvPr>
        </p:nvSpPr>
        <p:spPr>
          <a:xfrm>
            <a:off x="22784562" y="12966045"/>
            <a:ext cx="379477" cy="419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eur et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pc="-58" sz="1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54" name="Texte niveau 1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5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5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g"/>
          <p:cNvSpPr/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Texte niveau 1…"/>
          <p:cNvSpPr txBox="1"/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67" name="Auteur et date"/>
          <p:cNvSpPr txBox="1"/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pc="-58" sz="1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68" name="Titre de diapositive"/>
          <p:cNvSpPr txBox="1"/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Titre de diapositive</a:t>
            </a:r>
          </a:p>
        </p:txBody>
      </p:sp>
      <p:sp>
        <p:nvSpPr>
          <p:cNvPr id="69" name="Sous-titre de diapositive"/>
          <p:cNvSpPr txBox="1"/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54990">
              <a:defRPr spc="-99" sz="3325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7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re de section"/>
          <p:cNvSpPr txBox="1"/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pc="-408" sz="10200"/>
            </a:lvl1pPr>
          </a:lstStyle>
          <a:p>
            <a:pPr/>
            <a:r>
              <a:t>Titre de section</a:t>
            </a:r>
          </a:p>
        </p:txBody>
      </p:sp>
      <p:sp>
        <p:nvSpPr>
          <p:cNvPr id="7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eur et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pc="-58" sz="1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86" name="Sous-titre de diapositiv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pc="-102" sz="3430"/>
            </a:lvl1pPr>
          </a:lstStyle>
          <a:p>
            <a:pPr/>
            <a:r>
              <a:t>Sous-titre de diapositive </a:t>
            </a:r>
          </a:p>
        </p:txBody>
      </p:sp>
      <p:sp>
        <p:nvSpPr>
          <p:cNvPr id="8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8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89" name="Titre de diapositiv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Titre de diapositive</a:t>
            </a:r>
          </a:p>
        </p:txBody>
      </p:sp>
      <p:sp>
        <p:nvSpPr>
          <p:cNvPr id="9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eur et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pc="-58" sz="1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98" name="Sous-titre de l’agenda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pc="-102" sz="3430"/>
            </a:lvl1pPr>
          </a:lstStyle>
          <a:p>
            <a:pPr/>
            <a:r>
              <a:t>Sous-titre de l’agenda</a:t>
            </a:r>
          </a:p>
        </p:txBody>
      </p:sp>
      <p:sp>
        <p:nvSpPr>
          <p:cNvPr id="99" name="Texte niveau 1…"/>
          <p:cNvSpPr txBox="1"/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Avenir Next Regular"/>
              </a:defRPr>
            </a:lvl1pPr>
            <a:lvl2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Avenir Next Regular"/>
              </a:defRPr>
            </a:lvl2pPr>
            <a:lvl3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Avenir Next Regular"/>
              </a:defRPr>
            </a:lvl3pPr>
            <a:lvl4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Avenir Next Regular"/>
              </a:defRPr>
            </a:lvl4pPr>
            <a:lvl5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Rubriques de l’agenda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</a:p>
        </p:txBody>
      </p:sp>
      <p:sp>
        <p:nvSpPr>
          <p:cNvPr id="102" name="Titre de l’agenda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Titre de l’agenda</a:t>
            </a:r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la présentation"/>
          <p:cNvSpPr txBox="1"/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Titre de la présentation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Sous-titre de la présentation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22788372" y="12964160"/>
            <a:ext cx="379477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pc="0" sz="1800"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oker des valeurs des temps du réc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Poker des valeurs des temps du récit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J’aurai trente ans à la fin de l’année, et je me considère comme un homme encore jeune."/>
          <p:cNvSpPr txBox="1"/>
          <p:nvPr>
            <p:ph type="ctrTitle"/>
          </p:nvPr>
        </p:nvSpPr>
        <p:spPr>
          <a:xfrm>
            <a:off x="1298349" y="2993854"/>
            <a:ext cx="21869401" cy="7221885"/>
          </a:xfrm>
          <a:prstGeom prst="rect">
            <a:avLst/>
          </a:prstGeom>
        </p:spPr>
        <p:txBody>
          <a:bodyPr/>
          <a:lstStyle>
            <a:lvl1pPr defTabSz="438150">
              <a:lnSpc>
                <a:spcPct val="100000"/>
              </a:lnSpc>
              <a:spcBef>
                <a:spcPts val="2400"/>
              </a:spcBef>
              <a:defRPr b="0" cap="none" spc="0" sz="1125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J’aurai trente ans à la fin de l’année, et je me considère comme un homme encore jeune.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Il se promène tranquillement le long du canal, on lui tape sur l'épaule, il se retourne, bute sur une pierre, le voilà par terre."/>
          <p:cNvSpPr txBox="1"/>
          <p:nvPr>
            <p:ph type="ctrTitle"/>
          </p:nvPr>
        </p:nvSpPr>
        <p:spPr>
          <a:xfrm>
            <a:off x="1298349" y="2993854"/>
            <a:ext cx="21869401" cy="7221885"/>
          </a:xfrm>
          <a:prstGeom prst="rect">
            <a:avLst/>
          </a:prstGeom>
        </p:spPr>
        <p:txBody>
          <a:bodyPr/>
          <a:lstStyle>
            <a:lvl1pPr defTabSz="397256">
              <a:lnSpc>
                <a:spcPct val="100000"/>
              </a:lnSpc>
              <a:spcBef>
                <a:spcPts val="2200"/>
              </a:spcBef>
              <a:defRPr b="0" cap="none" spc="0" sz="10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Il se promène tranquillement le long du canal, on lui tape sur l'épaule, il se retourne, bute sur une pierre, le voilà par terre.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Louis XIV sera le monarque le plus puissant du monde en grande partie grâce à Colbert."/>
          <p:cNvSpPr txBox="1"/>
          <p:nvPr>
            <p:ph type="ctrTitle"/>
          </p:nvPr>
        </p:nvSpPr>
        <p:spPr>
          <a:xfrm>
            <a:off x="1298349" y="2993854"/>
            <a:ext cx="21869401" cy="7221885"/>
          </a:xfrm>
          <a:prstGeom prst="rect">
            <a:avLst/>
          </a:prstGeom>
        </p:spPr>
        <p:txBody>
          <a:bodyPr/>
          <a:lstStyle>
            <a:lvl1pPr defTabSz="479044">
              <a:lnSpc>
                <a:spcPct val="100000"/>
              </a:lnSpc>
              <a:spcBef>
                <a:spcPts val="2700"/>
              </a:spcBef>
              <a:defRPr b="0" cap="none" spc="0" sz="123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Louis XIV sera le monarque le plus puissant du monde en grande partie grâce à Colbert.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Un triangle équilatéral a trois côtés et trois angles égaux."/>
          <p:cNvSpPr txBox="1"/>
          <p:nvPr>
            <p:ph type="ctrTitle"/>
          </p:nvPr>
        </p:nvSpPr>
        <p:spPr>
          <a:xfrm>
            <a:off x="1298349" y="2993854"/>
            <a:ext cx="21869401" cy="7221885"/>
          </a:xfrm>
          <a:prstGeom prst="rect">
            <a:avLst/>
          </a:prstGeom>
        </p:spPr>
        <p:txBody>
          <a:bodyPr/>
          <a:lstStyle>
            <a:lvl1pPr defTabSz="531622">
              <a:lnSpc>
                <a:spcPct val="100000"/>
              </a:lnSpc>
              <a:spcBef>
                <a:spcPts val="3000"/>
              </a:spcBef>
              <a:defRPr b="0" cap="none" spc="0" sz="1365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Un triangle équilatéral a trois côtés et trois angles égaux.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Vous voudrez bien me terminer rapidement ce devoir."/>
          <p:cNvSpPr txBox="1"/>
          <p:nvPr>
            <p:ph type="ctrTitle"/>
          </p:nvPr>
        </p:nvSpPr>
        <p:spPr>
          <a:xfrm>
            <a:off x="1298349" y="2993854"/>
            <a:ext cx="21869401" cy="7221885"/>
          </a:xfrm>
          <a:prstGeom prst="rect">
            <a:avLst/>
          </a:prstGeom>
        </p:spPr>
        <p:txBody>
          <a:bodyPr/>
          <a:lstStyle>
            <a:lvl1pPr defTabSz="531622">
              <a:lnSpc>
                <a:spcPct val="100000"/>
              </a:lnSpc>
              <a:spcBef>
                <a:spcPts val="3000"/>
              </a:spcBef>
              <a:defRPr b="0" cap="none" spc="0" sz="1365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 Vous voudrez bien me terminer rapidement ce devoir.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Le soir, elle lit un peu avant de s'endormir."/>
          <p:cNvSpPr txBox="1"/>
          <p:nvPr>
            <p:ph type="ctrTitle"/>
          </p:nvPr>
        </p:nvSpPr>
        <p:spPr>
          <a:xfrm>
            <a:off x="1298349" y="2993854"/>
            <a:ext cx="21869401" cy="7221885"/>
          </a:xfrm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spcBef>
                <a:spcPts val="3300"/>
              </a:spcBef>
              <a:defRPr b="0" cap="none" spc="0" sz="15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Le soir, elle lit un peu avant de s'endormir.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our qui donc a-t-on sonné la cloche des morts ? Ah ! mon Dieu, ce sera pour Mme Rousseau."/>
          <p:cNvSpPr txBox="1"/>
          <p:nvPr>
            <p:ph type="ctrTitle"/>
          </p:nvPr>
        </p:nvSpPr>
        <p:spPr>
          <a:xfrm>
            <a:off x="1298349" y="2993854"/>
            <a:ext cx="21869401" cy="7221885"/>
          </a:xfrm>
          <a:prstGeom prst="rect">
            <a:avLst/>
          </a:prstGeom>
        </p:spPr>
        <p:txBody>
          <a:bodyPr/>
          <a:lstStyle>
            <a:lvl1pPr defTabSz="420624">
              <a:lnSpc>
                <a:spcPct val="100000"/>
              </a:lnSpc>
              <a:spcBef>
                <a:spcPts val="2300"/>
              </a:spcBef>
              <a:defRPr b="0" cap="none" spc="0" sz="108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Pour qui donc a-t-on sonné la cloche des morts ? Ah ! mon Dieu, ce sera pour Mme Rousseau.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e jour-là, en se levant, elle voit le jardin qui scintille sous une neige éclatante."/>
          <p:cNvSpPr txBox="1"/>
          <p:nvPr>
            <p:ph type="ctrTitle"/>
          </p:nvPr>
        </p:nvSpPr>
        <p:spPr>
          <a:xfrm>
            <a:off x="1298349" y="2993854"/>
            <a:ext cx="21869401" cy="7221885"/>
          </a:xfrm>
          <a:prstGeom prst="rect">
            <a:avLst/>
          </a:prstGeom>
        </p:spPr>
        <p:txBody>
          <a:bodyPr/>
          <a:lstStyle>
            <a:lvl1pPr defTabSz="525779">
              <a:lnSpc>
                <a:spcPct val="100000"/>
              </a:lnSpc>
              <a:spcBef>
                <a:spcPts val="2900"/>
              </a:spcBef>
              <a:defRPr b="0" cap="none" spc="0" sz="135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Ce jour-là, en se levant, elle voit le jardin qui scintille sous une neige éclatante.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Les Arabes conquerront…"/>
          <p:cNvSpPr txBox="1"/>
          <p:nvPr>
            <p:ph type="ctrTitle"/>
          </p:nvPr>
        </p:nvSpPr>
        <p:spPr>
          <a:xfrm>
            <a:off x="392698" y="2993854"/>
            <a:ext cx="24230561" cy="8709739"/>
          </a:xfrm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spcBef>
                <a:spcPts val="3300"/>
              </a:spcBef>
              <a:defRPr b="0" cap="none" spc="0" sz="15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Les Arabes conquerront </a:t>
            </a:r>
          </a:p>
          <a:p>
            <a:pPr defTabSz="584200">
              <a:lnSpc>
                <a:spcPct val="100000"/>
              </a:lnSpc>
              <a:spcBef>
                <a:spcPts val="3300"/>
              </a:spcBef>
              <a:defRPr b="0" cap="none" spc="0" sz="15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l'Espagne en 711.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Vous prendrez la première à droite."/>
          <p:cNvSpPr txBox="1"/>
          <p:nvPr>
            <p:ph type="ctrTitle"/>
          </p:nvPr>
        </p:nvSpPr>
        <p:spPr>
          <a:xfrm>
            <a:off x="1298349" y="2993854"/>
            <a:ext cx="21869401" cy="7221885"/>
          </a:xfrm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spcBef>
                <a:spcPts val="3300"/>
              </a:spcBef>
              <a:defRPr b="0" cap="none" spc="0" sz="15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Vous prendrez la première à droite.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haque âge a ses plaisirs.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lnSpc>
                <a:spcPct val="100000"/>
              </a:lnSpc>
              <a:spcBef>
                <a:spcPts val="3100"/>
              </a:spcBef>
              <a:defRPr b="0" cap="none" spc="0" sz="144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Chaque âge a ses plaisirs.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Je l’ai vu hier."/>
          <p:cNvSpPr txBox="1"/>
          <p:nvPr>
            <p:ph type="ctrTitle"/>
          </p:nvPr>
        </p:nvSpPr>
        <p:spPr>
          <a:xfrm>
            <a:off x="1298349" y="2993854"/>
            <a:ext cx="21869401" cy="7221885"/>
          </a:xfrm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spcBef>
                <a:spcPts val="3300"/>
              </a:spcBef>
              <a:defRPr b="0" cap="none" spc="0" sz="15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Je l’ai vu hier.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Vous ferez cette dissertation pour la semaine prochaine."/>
          <p:cNvSpPr txBox="1"/>
          <p:nvPr>
            <p:ph type="ctrTitle"/>
          </p:nvPr>
        </p:nvSpPr>
        <p:spPr>
          <a:xfrm>
            <a:off x="1298349" y="2993854"/>
            <a:ext cx="21869401" cy="7221885"/>
          </a:xfrm>
          <a:prstGeom prst="rect">
            <a:avLst/>
          </a:prstGeom>
        </p:spPr>
        <p:txBody>
          <a:bodyPr/>
          <a:lstStyle>
            <a:lvl1pPr defTabSz="531622">
              <a:lnSpc>
                <a:spcPct val="100000"/>
              </a:lnSpc>
              <a:spcBef>
                <a:spcPts val="3000"/>
              </a:spcBef>
              <a:defRPr b="0" cap="none" spc="0" sz="1365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Vous ferez cette dissertation pour la semaine prochaine.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Je refuse de croire à tout ce qu’elles ont dit."/>
          <p:cNvSpPr txBox="1"/>
          <p:nvPr>
            <p:ph type="ctrTitle"/>
          </p:nvPr>
        </p:nvSpPr>
        <p:spPr>
          <a:xfrm>
            <a:off x="1298349" y="2993854"/>
            <a:ext cx="21869401" cy="7221885"/>
          </a:xfrm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spcBef>
                <a:spcPts val="3300"/>
              </a:spcBef>
              <a:defRPr b="0" cap="none" spc="0" sz="15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Je refuse de croire à tout ce qu’elles ont dit.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Je refuse de croire à tout ce qu’elles ont dit."/>
          <p:cNvSpPr txBox="1"/>
          <p:nvPr>
            <p:ph type="ctrTitle"/>
          </p:nvPr>
        </p:nvSpPr>
        <p:spPr>
          <a:xfrm>
            <a:off x="1298349" y="2993854"/>
            <a:ext cx="21869401" cy="7221885"/>
          </a:xfrm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spcBef>
                <a:spcPts val="3300"/>
              </a:spcBef>
              <a:defRPr b="0" cap="none" spc="0" sz="15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Je refuse de croire à tout ce qu’elles ont dit.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On ne fera jamais assez pour les siens."/>
          <p:cNvSpPr txBox="1"/>
          <p:nvPr>
            <p:ph type="ctrTitle"/>
          </p:nvPr>
        </p:nvSpPr>
        <p:spPr>
          <a:xfrm>
            <a:off x="1298349" y="2993854"/>
            <a:ext cx="21869401" cy="7221885"/>
          </a:xfrm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spcBef>
                <a:spcPts val="3300"/>
              </a:spcBef>
              <a:defRPr b="0" cap="none" spc="0" sz="15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On ne fera jamais assez pour les siens.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Nous avons perdu cent euros depuis la semaine dernière."/>
          <p:cNvSpPr txBox="1"/>
          <p:nvPr>
            <p:ph type="ctrTitle"/>
          </p:nvPr>
        </p:nvSpPr>
        <p:spPr>
          <a:xfrm>
            <a:off x="1298349" y="2993854"/>
            <a:ext cx="21869401" cy="7221885"/>
          </a:xfrm>
          <a:prstGeom prst="rect">
            <a:avLst/>
          </a:prstGeom>
        </p:spPr>
        <p:txBody>
          <a:bodyPr/>
          <a:lstStyle>
            <a:lvl1pPr defTabSz="531622">
              <a:lnSpc>
                <a:spcPct val="100000"/>
              </a:lnSpc>
              <a:spcBef>
                <a:spcPts val="3000"/>
              </a:spcBef>
              <a:defRPr b="0" cap="none" spc="0" sz="1365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Nous avons perdu cent euros depuis la semaine dernière.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u auras de bons résultats à condition de travailler davantage.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lnSpc>
                <a:spcPct val="100000"/>
              </a:lnSpc>
              <a:spcBef>
                <a:spcPts val="2400"/>
              </a:spcBef>
              <a:defRPr b="0" cap="none" spc="0" sz="1095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Tu auras de bons résultats à condition de travailler davantage.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Il a perdu la vue après la Seconde Guerre mondiale.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lnSpc>
                <a:spcPct val="100000"/>
              </a:lnSpc>
              <a:spcBef>
                <a:spcPts val="2900"/>
              </a:spcBef>
              <a:defRPr b="0" cap="none" spc="0" sz="13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Il a perdu la vue après la Seconde Guerre mondiale.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Je t'écris pour te dire que nous partons au Japon, dès demain.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lnSpc>
                <a:spcPct val="100000"/>
              </a:lnSpc>
              <a:spcBef>
                <a:spcPts val="2600"/>
              </a:spcBef>
              <a:defRPr b="0" cap="none" spc="0" sz="12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Je t'écris pour te dire que nous partons au Japon, dès demain.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éa n’est pas là, elle sera malade.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lnSpc>
                <a:spcPct val="100000"/>
              </a:lnSpc>
              <a:spcBef>
                <a:spcPts val="2900"/>
              </a:spcBef>
              <a:defRPr b="0" cap="none" spc="0" sz="13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Léa n’est pas là, elle sera malade.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Je finirai ce chapitre demain.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lnSpc>
                <a:spcPct val="100000"/>
              </a:lnSpc>
              <a:spcBef>
                <a:spcPts val="2900"/>
              </a:spcBef>
              <a:defRPr b="0" cap="none" spc="0" sz="13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Je finirai ce chapitre demain.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 tabac nuit gravement à la santé.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lnSpc>
                <a:spcPct val="100000"/>
              </a:lnSpc>
              <a:spcBef>
                <a:spcPts val="2900"/>
              </a:spcBef>
              <a:defRPr b="0" cap="none" spc="0" sz="132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Le tabac nuit gravement à la santé.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Il a neigé ce jour là."/>
          <p:cNvSpPr txBox="1"/>
          <p:nvPr>
            <p:ph type="ctrTitle"/>
          </p:nvPr>
        </p:nvSpPr>
        <p:spPr>
          <a:xfrm>
            <a:off x="1298349" y="2993854"/>
            <a:ext cx="21869401" cy="7221885"/>
          </a:xfrm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spcBef>
                <a:spcPts val="3300"/>
              </a:spcBef>
              <a:defRPr b="0" cap="none" spc="0" sz="15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Il a neigé ce jour là.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Condensed Regular"/>
            <a:ea typeface="Avenir Next Condensed Regular"/>
            <a:cs typeface="Avenir Next Condensed Regular"/>
            <a:sym typeface="Avenir Next Condense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Condensed Regular"/>
            <a:ea typeface="Avenir Next Condensed Regular"/>
            <a:cs typeface="Avenir Next Condensed Regular"/>
            <a:sym typeface="Avenir Next Condense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