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1pPr>
    <a:lvl2pPr marL="0" marR="0" indent="3429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2pPr>
    <a:lvl3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3pPr>
    <a:lvl4pPr marL="0" marR="0" indent="10287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4pPr>
    <a:lvl5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5pPr>
    <a:lvl6pPr marL="0" marR="0" indent="17145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6pPr>
    <a:lvl7pPr marL="0" marR="0" indent="2057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7pPr>
    <a:lvl8pPr marL="0" marR="0" indent="24003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8pPr>
    <a:lvl9pPr marL="0" marR="0" indent="2743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b="0" baseline="0" cap="none" i="1" spc="28" strike="noStrike" sz="2800" u="none" kumimoji="0" normalizeH="0">
        <a:ln>
          <a:noFill/>
        </a:ln>
        <a:solidFill>
          <a:srgbClr val="5C5C5C"/>
        </a:solidFill>
        <a:effectLst/>
        <a:uFillTx/>
        <a:latin typeface="Iowan Old Style Roman"/>
        <a:ea typeface="Iowan Old Style Roman"/>
        <a:cs typeface="Iowan Old Style Roman"/>
        <a:sym typeface="Iowan Old Style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 b="def" i="def"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 Roman"/>
          <a:ea typeface="Iowan Old Style Roman"/>
          <a:cs typeface="Iowan Old Style Roman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DIN Alternate Bold"/>
          <a:ea typeface="DIN Alternate Bold"/>
          <a:cs typeface="DIN Alternate Bold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3" name="Texte niveau 1…"/>
          <p:cNvSpPr txBox="1"/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xfrm>
            <a:off x="12088552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«"/>
          <p:cNvSpPr txBox="1"/>
          <p:nvPr/>
        </p:nvSpPr>
        <p:spPr>
          <a:xfrm>
            <a:off x="508000" y="1771650"/>
            <a:ext cx="2281238" cy="317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b="1" i="0" spc="0" sz="21000">
                <a:solidFill>
                  <a:srgbClr val="E4E4E4"/>
                </a:solidFill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pPr/>
            <a:r>
              <a:t>« </a:t>
            </a:r>
          </a:p>
        </p:txBody>
      </p:sp>
      <p:sp>
        <p:nvSpPr>
          <p:cNvPr id="102" name="Saisissez une citation ici."/>
          <p:cNvSpPr txBox="1"/>
          <p:nvPr>
            <p:ph type="body" sz="quarter" idx="21"/>
          </p:nvPr>
        </p:nvSpPr>
        <p:spPr>
          <a:xfrm>
            <a:off x="1943100" y="3870536"/>
            <a:ext cx="10490200" cy="939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1600"/>
              </a:spcBef>
              <a:buSzTx/>
              <a:buFontTx/>
              <a:buNone/>
              <a:defRPr sz="4800">
                <a:solidFill>
                  <a:srgbClr val="747676"/>
                </a:solidFill>
              </a:defRPr>
            </a:lvl1pPr>
          </a:lstStyle>
          <a:p>
            <a:pPr/>
            <a:r>
              <a:t>Saisissez une citation ici.</a:t>
            </a:r>
          </a:p>
        </p:txBody>
      </p:sp>
      <p:sp>
        <p:nvSpPr>
          <p:cNvPr id="103" name="-Gilles Allain"/>
          <p:cNvSpPr txBox="1"/>
          <p:nvPr>
            <p:ph type="body" sz="quarter" idx="22"/>
          </p:nvPr>
        </p:nvSpPr>
        <p:spPr>
          <a:xfrm>
            <a:off x="1943100" y="7772400"/>
            <a:ext cx="10490200" cy="939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70000"/>
              </a:lnSpc>
              <a:spcBef>
                <a:spcPts val="1600"/>
              </a:spcBef>
              <a:buSzTx/>
              <a:buFontTx/>
              <a:buNone/>
              <a:defRPr i="1" sz="4800">
                <a:solidFill>
                  <a:srgbClr val="6B6D6D"/>
                </a:solidFill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10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118295074_2675x2907.jpeg"/>
          <p:cNvSpPr/>
          <p:nvPr>
            <p:ph type="pic" idx="21"/>
          </p:nvPr>
        </p:nvSpPr>
        <p:spPr>
          <a:xfrm>
            <a:off x="-63500" y="-139700"/>
            <a:ext cx="13144500" cy="142809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8295074_2675x2907.jpeg"/>
          <p:cNvSpPr/>
          <p:nvPr>
            <p:ph type="pic" idx="21"/>
          </p:nvPr>
        </p:nvSpPr>
        <p:spPr>
          <a:xfrm>
            <a:off x="-25400" y="-1130300"/>
            <a:ext cx="13045441" cy="141733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Rectangle"/>
          <p:cNvSpPr/>
          <p:nvPr>
            <p:ph type="body" sz="half" idx="22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3" name="Ligne"/>
          <p:cNvSpPr/>
          <p:nvPr/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" name="Texte du titre"/>
          <p:cNvSpPr txBox="1"/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25" name="Texte niveau 1…"/>
          <p:cNvSpPr txBox="1"/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6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 du titre"/>
          <p:cNvSpPr txBox="1"/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34" name="Numéro de diapositive"/>
          <p:cNvSpPr txBox="1"/>
          <p:nvPr>
            <p:ph type="sldNum" sz="quarter" idx="2"/>
          </p:nvPr>
        </p:nvSpPr>
        <p:spPr>
          <a:xfrm>
            <a:off x="12083465" y="9189156"/>
            <a:ext cx="309365" cy="3429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182429520_1646x1646.jpeg"/>
          <p:cNvSpPr/>
          <p:nvPr>
            <p:ph type="pic" idx="21"/>
          </p:nvPr>
        </p:nvSpPr>
        <p:spPr>
          <a:xfrm>
            <a:off x="4191000" y="-12700"/>
            <a:ext cx="9779000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Ligne"/>
          <p:cNvSpPr/>
          <p:nvPr/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3" name="Texte du titre"/>
          <p:cNvSpPr txBox="1"/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44" name="Texte niveau 1…"/>
          <p:cNvSpPr txBox="1"/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1pPr>
            <a:lvl2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2pPr>
            <a:lvl3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3pPr>
            <a:lvl4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4pPr>
            <a:lvl5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i="1" sz="4800">
                <a:solidFill>
                  <a:srgbClr val="747676"/>
                </a:solidFill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xfrm>
            <a:off x="12092513" y="9194800"/>
            <a:ext cx="309365" cy="34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3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Ligne"/>
          <p:cNvSpPr/>
          <p:nvPr/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2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3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118295074_2675x2907.jpeg"/>
          <p:cNvSpPr/>
          <p:nvPr>
            <p:ph type="pic" idx="21"/>
          </p:nvPr>
        </p:nvSpPr>
        <p:spPr>
          <a:xfrm>
            <a:off x="-203200" y="-12700"/>
            <a:ext cx="900080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Ligne"/>
          <p:cNvSpPr/>
          <p:nvPr/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3" name="Texte du titre"/>
          <p:cNvSpPr txBox="1"/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4" name="Texte niveau 1…"/>
          <p:cNvSpPr txBox="1"/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7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8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118295074_2675x2907.jpeg"/>
          <p:cNvSpPr/>
          <p:nvPr>
            <p:ph type="pic" idx="21"/>
          </p:nvPr>
        </p:nvSpPr>
        <p:spPr>
          <a:xfrm>
            <a:off x="571500" y="508000"/>
            <a:ext cx="7454900" cy="809943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182741592_1098x949.jpeg"/>
          <p:cNvSpPr/>
          <p:nvPr>
            <p:ph type="pic" sz="quarter" idx="22"/>
          </p:nvPr>
        </p:nvSpPr>
        <p:spPr>
          <a:xfrm>
            <a:off x="7944067" y="424462"/>
            <a:ext cx="5275146" cy="45593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182429520_1646x1646.jpeg"/>
          <p:cNvSpPr/>
          <p:nvPr>
            <p:ph type="pic" sz="quarter" idx="23"/>
          </p:nvPr>
        </p:nvSpPr>
        <p:spPr>
          <a:xfrm>
            <a:off x="8102600" y="4267200"/>
            <a:ext cx="4470400" cy="4470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Texte niveau 1…"/>
          <p:cNvSpPr txBox="1"/>
          <p:nvPr>
            <p:ph type="body" sz="quarter" idx="1"/>
          </p:nvPr>
        </p:nvSpPr>
        <p:spPr>
          <a:xfrm>
            <a:off x="571500" y="8051800"/>
            <a:ext cx="11861800" cy="13335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400"/>
              </a:spcBef>
              <a:buSzTx/>
              <a:buFontTx/>
              <a:buNone/>
              <a:defRPr i="1" spc="28" sz="2800"/>
            </a:lvl1pPr>
            <a:lvl2pPr marL="0" indent="0">
              <a:spcBef>
                <a:spcPts val="1400"/>
              </a:spcBef>
              <a:buSzTx/>
              <a:buFontTx/>
              <a:buNone/>
              <a:defRPr i="1" spc="28" sz="2800"/>
            </a:lvl2pPr>
            <a:lvl3pPr marL="0" indent="0">
              <a:spcBef>
                <a:spcPts val="1400"/>
              </a:spcBef>
              <a:buSzTx/>
              <a:buFontTx/>
              <a:buNone/>
              <a:defRPr i="1" spc="28" sz="2800"/>
            </a:lvl3pPr>
            <a:lvl4pPr marL="0" indent="0">
              <a:spcBef>
                <a:spcPts val="1400"/>
              </a:spcBef>
              <a:buSzTx/>
              <a:buFontTx/>
              <a:buNone/>
              <a:defRPr i="1" spc="28" sz="2800"/>
            </a:lvl4pPr>
            <a:lvl5pPr marL="0" indent="0">
              <a:spcBef>
                <a:spcPts val="1400"/>
              </a:spcBef>
              <a:buSzTx/>
              <a:buFontTx/>
              <a:buNone/>
              <a:defRPr i="1" spc="28"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9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81047" y="9194800"/>
            <a:ext cx="309365" cy="342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i="0" spc="0" sz="1600">
                <a:solidFill>
                  <a:srgbClr val="747676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3429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10287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17145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2057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24003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2743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5200" u="none">
          <a:solidFill>
            <a:srgbClr val="747676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b="0" baseline="0" cap="none" i="0" spc="0" strike="noStrike" sz="3200" u="none">
          <a:solidFill>
            <a:srgbClr val="5C5C5C"/>
          </a:solidFill>
          <a:uFillTx/>
          <a:latin typeface="Iowan Old Style Roman"/>
          <a:ea typeface="Iowan Old Style Roman"/>
          <a:cs typeface="Iowan Old Style Roman"/>
          <a:sym typeface="Iowan Old Style Roman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Comparaison"/>
          <p:cNvSpPr/>
          <p:nvPr/>
        </p:nvSpPr>
        <p:spPr>
          <a:xfrm>
            <a:off x="13940" y="191481"/>
            <a:ext cx="4832133" cy="4629263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45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Comparaison </a:t>
            </a:r>
          </a:p>
        </p:txBody>
      </p:sp>
      <p:sp>
        <p:nvSpPr>
          <p:cNvPr id="130" name="Métaphore"/>
          <p:cNvSpPr/>
          <p:nvPr/>
        </p:nvSpPr>
        <p:spPr>
          <a:xfrm>
            <a:off x="7206301" y="43676"/>
            <a:ext cx="4736278" cy="4322058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56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Métaphore </a:t>
            </a:r>
          </a:p>
        </p:txBody>
      </p:sp>
      <p:sp>
        <p:nvSpPr>
          <p:cNvPr id="131" name="1 x personnification…"/>
          <p:cNvSpPr/>
          <p:nvPr/>
        </p:nvSpPr>
        <p:spPr>
          <a:xfrm>
            <a:off x="37688" y="5408153"/>
            <a:ext cx="4784637" cy="4281484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47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1 x personnification </a:t>
            </a:r>
          </a:p>
          <a:p>
            <a:pPr algn="ctr">
              <a:spcBef>
                <a:spcPts val="0"/>
              </a:spcBef>
              <a:defRPr i="0" spc="0" sz="47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2x allégorie</a:t>
            </a:r>
          </a:p>
        </p:txBody>
      </p:sp>
      <p:sp>
        <p:nvSpPr>
          <p:cNvPr id="132" name="Métonymie"/>
          <p:cNvSpPr/>
          <p:nvPr/>
        </p:nvSpPr>
        <p:spPr>
          <a:xfrm>
            <a:off x="7100123" y="4758967"/>
            <a:ext cx="5116152" cy="4588688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51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Métonymie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2"/>
      <p:bldP build="whole" bldLvl="1" animBg="1" rev="0" advAuto="0" spid="132" grpId="4"/>
      <p:bldP build="whole" bldLvl="1" animBg="1" rev="0" advAuto="0" spid="130" grpId="3"/>
      <p:bldP build="whole" bldLvl="1" animBg="1" rev="0" advAuto="0" spid="12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4" name="Habillé ainsi, tu as l’air d’un épouvantail ! Tu fais peur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Habillé ainsi, tu as l’air d’un épouvantail ! Tu fais peur !</a:t>
            </a:r>
          </a:p>
        </p:txBody>
      </p:sp>
      <p:sp>
        <p:nvSpPr>
          <p:cNvPr id="165" name="Cercle"/>
          <p:cNvSpPr/>
          <p:nvPr/>
        </p:nvSpPr>
        <p:spPr>
          <a:xfrm>
            <a:off x="667515" y="68961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4" grpId="1"/>
      <p:bldP build="whole" bldLvl="1" animBg="1" rev="0" advAuto="0" spid="16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8" name="Sa voix métallique ressemblait à celle d’un robot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Sa voix métallique ressemblait à celle d’un robot.</a:t>
            </a:r>
          </a:p>
        </p:txBody>
      </p:sp>
      <p:sp>
        <p:nvSpPr>
          <p:cNvPr id="169" name="Cercle"/>
          <p:cNvSpPr/>
          <p:nvPr/>
        </p:nvSpPr>
        <p:spPr>
          <a:xfrm>
            <a:off x="972315" y="66675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8" grpId="1"/>
      <p:bldP build="whole" bldLvl="1" animBg="1" rev="0" advAuto="0" spid="169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2" name="Jeu 2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2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5" name="Quelle cruauté, qui tout en un jour tue le père par le fer, la fille par la vue !…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310895">
              <a:lnSpc>
                <a:spcPct val="100000"/>
              </a:lnSpc>
              <a:defRPr cap="none" sz="70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Quelle cruauté, qui tout en un jour tue le père par le fer, la fille par la vue !</a:t>
            </a:r>
          </a:p>
          <a:p>
            <a:pPr defTabSz="310895">
              <a:lnSpc>
                <a:spcPct val="100000"/>
              </a:lnSpc>
              <a:defRPr cap="none" sz="70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Corneille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8" name="La marée de la nuit envahissait peu à peu la campagne.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02336">
              <a:lnSpc>
                <a:spcPct val="100000"/>
              </a:lnSpc>
              <a:defRPr cap="none" sz="915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La marée de la nuit envahissait peu à peu la campagne.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1" name="Vois sur ces canaux dormir ces vaisseaux dont l’humeur est vagabonde ; c’est pour assouvir ton moindre désir qu’ils viennent du bout du monde.…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Vois sur ces canaux dormir ces vaisseaux dont l’humeur est vagabonde ; c’est pour assouvir ton moindre désir qu’ils viennent du bout du monde.</a:t>
            </a:r>
          </a:p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4" name="Nous avons bu une excellente bouteill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Nous avons bu une excellente bouteille.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7" name="Cercle"/>
          <p:cNvSpPr/>
          <p:nvPr/>
        </p:nvSpPr>
        <p:spPr>
          <a:xfrm>
            <a:off x="1867481" y="39243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88" name="Cercle"/>
          <p:cNvSpPr/>
          <p:nvPr/>
        </p:nvSpPr>
        <p:spPr>
          <a:xfrm>
            <a:off x="6877815" y="39243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89" name="Cercle"/>
          <p:cNvSpPr/>
          <p:nvPr/>
        </p:nvSpPr>
        <p:spPr>
          <a:xfrm>
            <a:off x="44678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90" name="Cercle"/>
          <p:cNvSpPr/>
          <p:nvPr/>
        </p:nvSpPr>
        <p:spPr>
          <a:xfrm>
            <a:off x="9097233" y="39243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2"/>
      <p:bldP build="whole" bldLvl="1" animBg="1" rev="0" advAuto="0" spid="187" grpId="1"/>
      <p:bldP build="whole" bldLvl="1" animBg="1" rev="0" advAuto="0" spid="188" grpId="3"/>
      <p:bldP build="whole" bldLvl="1" animBg="1" rev="0" advAuto="0" spid="190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3" name="Quelle cruauté, qui tout en un jour tue le père par le fer, la fille par la vue !…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310895">
              <a:lnSpc>
                <a:spcPct val="100000"/>
              </a:lnSpc>
              <a:defRPr cap="none" sz="70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Quelle cruauté, qui tout en un jour tue le père par le fer, la fille par la vue !</a:t>
            </a:r>
          </a:p>
          <a:p>
            <a:pPr defTabSz="310895">
              <a:lnSpc>
                <a:spcPct val="100000"/>
              </a:lnSpc>
              <a:defRPr cap="none" sz="70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Corneille</a:t>
            </a:r>
          </a:p>
        </p:txBody>
      </p:sp>
      <p:sp>
        <p:nvSpPr>
          <p:cNvPr id="194" name="Cercle"/>
          <p:cNvSpPr/>
          <p:nvPr/>
        </p:nvSpPr>
        <p:spPr>
          <a:xfrm>
            <a:off x="1867481" y="59055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3" grpId="1"/>
      <p:bldP build="whole" bldLvl="1" animBg="1" rev="0" advAuto="0" spid="194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7" name="La marée de la nuit envahissait peu à peu la campagne.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>
            <a:lvl1pPr defTabSz="402336">
              <a:lnSpc>
                <a:spcPct val="100000"/>
              </a:lnSpc>
              <a:defRPr cap="none" sz="915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La marée de la nuit envahissait peu à peu la campagne.</a:t>
            </a:r>
          </a:p>
        </p:txBody>
      </p:sp>
      <p:sp>
        <p:nvSpPr>
          <p:cNvPr id="198" name="Cercle"/>
          <p:cNvSpPr/>
          <p:nvPr/>
        </p:nvSpPr>
        <p:spPr>
          <a:xfrm>
            <a:off x="1229398" y="68199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  <p:bldP build="whole" bldLvl="1" animBg="1" rev="0" advAuto="0" spid="198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5" name="Jeu 1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1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1" name="Vois sur ces canaux dormir ces vaisseaux dont l’humeur est vagabonde ; c’est pour assouvir ton moindre désir qu’ils viennent du bout du monde.…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Vois sur ces canaux dormir ces vaisseaux dont l’humeur est vagabonde ; c’est pour assouvir ton moindre désir qu’ils viennent du bout du monde.</a:t>
            </a:r>
          </a:p>
          <a:p>
            <a:pPr defTabSz="237743">
              <a:lnSpc>
                <a:spcPct val="100000"/>
              </a:lnSpc>
              <a:defRPr cap="none" sz="540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  <p:sp>
        <p:nvSpPr>
          <p:cNvPr id="202" name="Cercle"/>
          <p:cNvSpPr/>
          <p:nvPr/>
        </p:nvSpPr>
        <p:spPr>
          <a:xfrm>
            <a:off x="629415" y="67818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2"/>
      <p:bldP build="whole" bldLvl="1" animBg="1" rev="0" advAuto="0" spid="201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5" name="Nous avons bu une excellente bouteille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Nous avons bu une excellente bouteille.</a:t>
            </a:r>
          </a:p>
        </p:txBody>
      </p:sp>
      <p:sp>
        <p:nvSpPr>
          <p:cNvPr id="206" name="Cercle"/>
          <p:cNvSpPr/>
          <p:nvPr/>
        </p:nvSpPr>
        <p:spPr>
          <a:xfrm>
            <a:off x="943833" y="69342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  <p:bldP build="whole" bldLvl="1" animBg="1" rev="0" advAuto="0" spid="206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09" name="Jeu 3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3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2" name="Ses cheveux blonds comme les blés étaient rassemblés en chignon.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>
            <a:lvl1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Ses cheveux blonds comme les blés étaient rassemblés en chignon.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5" name="Chaque matin, les touristes débarquent sur l’île comme un flot inondant les chemins.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Chaque matin, les touristes débarquent sur l’île comme un flot inondant les chemins.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8" name="Un pauvre bûcheron appelle la mort. Elle vient sans tarder, lui demande ce qu’il faut faire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pauvre bûcheron appelle la mort. Elle vient sans tarder, lui demande ce qu’il faut faire.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Jean de La Fontaine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1" name="Je suis un vieux boudoir plein de roses fanées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suis un vieux boudoir plein de roses fanées.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4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25" name="Cercle"/>
          <p:cNvSpPr/>
          <p:nvPr/>
        </p:nvSpPr>
        <p:spPr>
          <a:xfrm>
            <a:off x="5049015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26" name="Cercle"/>
          <p:cNvSpPr/>
          <p:nvPr/>
        </p:nvSpPr>
        <p:spPr>
          <a:xfrm>
            <a:off x="3020098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27" name="Cercle"/>
          <p:cNvSpPr/>
          <p:nvPr/>
        </p:nvSpPr>
        <p:spPr>
          <a:xfrm>
            <a:off x="7611333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28" name="Cercle"/>
          <p:cNvSpPr/>
          <p:nvPr/>
        </p:nvSpPr>
        <p:spPr>
          <a:xfrm>
            <a:off x="98688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5"/>
      <p:bldP build="whole" bldLvl="1" animBg="1" rev="0" advAuto="0" spid="225" grpId="3"/>
      <p:bldP build="whole" bldLvl="1" animBg="1" rev="0" advAuto="0" spid="227" grpId="4"/>
      <p:bldP build="whole" bldLvl="1" animBg="1" rev="0" advAuto="0" spid="226" grpId="2"/>
      <p:bldP build="whole" bldLvl="1" animBg="1" rev="0" advAuto="0" spid="22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1" name="Ses cheveux blonds comme les blés étaient rassemblés en chignon.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>
            <a:lvl1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Ses cheveux blonds comme les blés étaient rassemblés en chignon.</a:t>
            </a:r>
          </a:p>
        </p:txBody>
      </p:sp>
      <p:sp>
        <p:nvSpPr>
          <p:cNvPr id="232" name="Cercle"/>
          <p:cNvSpPr/>
          <p:nvPr/>
        </p:nvSpPr>
        <p:spPr>
          <a:xfrm>
            <a:off x="343481" y="65532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2" grpId="2"/>
      <p:bldP build="whole" bldLvl="1" animBg="1" rev="0" advAuto="0" spid="231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5" name="Chaque matin, les touristes débarquent sur l’île comme un flot inondant les chemins."/>
          <p:cNvSpPr txBox="1"/>
          <p:nvPr>
            <p:ph type="ctrTitle"/>
          </p:nvPr>
        </p:nvSpPr>
        <p:spPr>
          <a:xfrm>
            <a:off x="571500" y="1798592"/>
            <a:ext cx="11861800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Chaque matin, les touristes débarquent sur l’île comme un flot inondant les chemins.</a:t>
            </a:r>
          </a:p>
        </p:txBody>
      </p:sp>
      <p:sp>
        <p:nvSpPr>
          <p:cNvPr id="236" name="Cercle"/>
          <p:cNvSpPr/>
          <p:nvPr/>
        </p:nvSpPr>
        <p:spPr>
          <a:xfrm>
            <a:off x="419681" y="72009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5" grpId="1"/>
      <p:bldP build="whole" bldLvl="1" animBg="1" rev="0" advAuto="0" spid="23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8" name="La terre est bleue comme une orange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La terre est bleue comme une orange</a:t>
            </a:r>
          </a:p>
          <a:p>
            <a: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Paul Éluard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9" name="Un pauvre bûcheron appelle la mort. Elle vient sans tarder, lui demande ce qu’il faut faire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pauvre bûcheron appelle la mort. Elle vient sans tarder, lui demande ce qu’il faut faire.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Jean de La Fontaine</a:t>
            </a:r>
          </a:p>
        </p:txBody>
      </p:sp>
      <p:sp>
        <p:nvSpPr>
          <p:cNvPr id="240" name="Cercle"/>
          <p:cNvSpPr/>
          <p:nvPr/>
        </p:nvSpPr>
        <p:spPr>
          <a:xfrm>
            <a:off x="1124715" y="75057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41" name="Cercle"/>
          <p:cNvSpPr/>
          <p:nvPr/>
        </p:nvSpPr>
        <p:spPr>
          <a:xfrm>
            <a:off x="3715515" y="75057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2"/>
      <p:bldP build="whole" bldLvl="1" animBg="1" rev="0" advAuto="0" spid="241" grpId="3"/>
      <p:bldP build="whole" bldLvl="1" animBg="1" rev="0" advAuto="0" spid="239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4" name="Je suis un vieux boudoir plein de roses fanées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suis un vieux boudoir plein de roses fanées.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  <p:sp>
        <p:nvSpPr>
          <p:cNvPr id="245" name="Cercle"/>
          <p:cNvSpPr/>
          <p:nvPr/>
        </p:nvSpPr>
        <p:spPr>
          <a:xfrm>
            <a:off x="5807928" y="7247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  <p:bldP build="whole" bldLvl="1" animBg="1" rev="0" advAuto="0" spid="245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8" name="Jeu 4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4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1" name="Mon esprit est pareil à la tour qui succombe.…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Mon esprit est pareil à la tour qui succombe.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1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4" name="Je me suis baigné dans le poème de la mer.…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/>
          <a:p>
            <a: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me suis baigné dans le poème de la mer.</a:t>
            </a:r>
          </a:p>
          <a:p>
            <a: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Arthur Rimbaud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Elle ressemblait aux femmes des livres romantiques.…"/>
          <p:cNvSpPr txBox="1"/>
          <p:nvPr>
            <p:ph type="ctrTitle"/>
          </p:nvPr>
        </p:nvSpPr>
        <p:spPr>
          <a:xfrm>
            <a:off x="914400" y="1638300"/>
            <a:ext cx="11861800" cy="5181600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Elle ressemblait aux femmes des livres romantiques.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Gustave Flaubert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0" name="Pas de réaction de la part de Washington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Pas de réaction de la part de Washington.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0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3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4" name="Cercle"/>
          <p:cNvSpPr/>
          <p:nvPr/>
        </p:nvSpPr>
        <p:spPr>
          <a:xfrm>
            <a:off x="6082524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5" name="Cercle"/>
          <p:cNvSpPr/>
          <p:nvPr/>
        </p:nvSpPr>
        <p:spPr>
          <a:xfrm>
            <a:off x="37058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266" name="Cercle"/>
          <p:cNvSpPr/>
          <p:nvPr/>
        </p:nvSpPr>
        <p:spPr>
          <a:xfrm>
            <a:off x="9678350" y="39243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4" grpId="3"/>
      <p:bldP build="whole" bldLvl="1" animBg="1" rev="0" advAuto="0" spid="266" grpId="4"/>
      <p:bldP build="whole" bldLvl="1" animBg="1" rev="0" advAuto="0" spid="263" grpId="1"/>
      <p:bldP build="whole" bldLvl="1" animBg="1" rev="0" advAuto="0" spid="265" grpId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9" name="Mon esprit est pareil à la tour qui succombe.…"/>
          <p:cNvSpPr txBox="1"/>
          <p:nvPr>
            <p:ph type="ctrTitle"/>
          </p:nvPr>
        </p:nvSpPr>
        <p:spPr>
          <a:xfrm>
            <a:off x="571500" y="29972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Mon esprit est pareil à la tour qui succombe.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  <p:sp>
        <p:nvSpPr>
          <p:cNvPr id="270" name="Cercle"/>
          <p:cNvSpPr/>
          <p:nvPr/>
        </p:nvSpPr>
        <p:spPr>
          <a:xfrm>
            <a:off x="1905581" y="6858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1"/>
      <p:bldP build="whole" bldLvl="1" animBg="1" rev="0" advAuto="0" spid="270" grpId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3" name="Je me suis baigné dans le poème de la mer.…"/>
          <p:cNvSpPr txBox="1"/>
          <p:nvPr>
            <p:ph type="ctrTitle"/>
          </p:nvPr>
        </p:nvSpPr>
        <p:spPr>
          <a:xfrm>
            <a:off x="397514" y="1333500"/>
            <a:ext cx="12223751" cy="6076950"/>
          </a:xfrm>
          <a:prstGeom prst="rect">
            <a:avLst/>
          </a:prstGeom>
        </p:spPr>
        <p:txBody>
          <a:bodyPr/>
          <a:lstStyle/>
          <a:p>
            <a: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Je me suis baigné dans le poème de la mer.</a:t>
            </a:r>
          </a:p>
          <a:p>
            <a:pPr defTabSz="425195">
              <a:lnSpc>
                <a:spcPct val="100000"/>
              </a:lnSpc>
              <a:defRPr cap="none" sz="9672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Arthur Rimbaud</a:t>
            </a:r>
          </a:p>
        </p:txBody>
      </p:sp>
      <p:sp>
        <p:nvSpPr>
          <p:cNvPr id="274" name="Cercle"/>
          <p:cNvSpPr/>
          <p:nvPr/>
        </p:nvSpPr>
        <p:spPr>
          <a:xfrm>
            <a:off x="734098" y="75819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4" grpId="2"/>
      <p:bldP build="whole" bldLvl="1" animBg="1" rev="0" advAuto="0" spid="27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1" name="Le mistral était en colère, et, les éclats de sa grande voix m’ont tenu éveillé jusqu’au matin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Le mistral était en colère, et, les éclats de sa grande voix m’ont tenu éveillé jusqu’au matin.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Alphonse Daudet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7" name="Elle ressemblait aux femmes des livres romantiques.…"/>
          <p:cNvSpPr txBox="1"/>
          <p:nvPr>
            <p:ph type="ctrTitle"/>
          </p:nvPr>
        </p:nvSpPr>
        <p:spPr>
          <a:xfrm>
            <a:off x="914400" y="1638300"/>
            <a:ext cx="11861800" cy="5181600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Elle ressemblait aux femmes des livres romantiques.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Gustave Flaubert</a:t>
            </a:r>
          </a:p>
        </p:txBody>
      </p:sp>
      <p:sp>
        <p:nvSpPr>
          <p:cNvPr id="278" name="Cercle"/>
          <p:cNvSpPr/>
          <p:nvPr/>
        </p:nvSpPr>
        <p:spPr>
          <a:xfrm>
            <a:off x="800681" y="7353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7" grpId="1"/>
      <p:bldP build="whole" bldLvl="1" animBg="1" rev="0" advAuto="0" spid="278" grpId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1" name="Pas de réaction de la part de Washington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Pas de réaction de la part de Washington.</a:t>
            </a:r>
          </a:p>
        </p:txBody>
      </p:sp>
      <p:sp>
        <p:nvSpPr>
          <p:cNvPr id="282" name="Cercle"/>
          <p:cNvSpPr/>
          <p:nvPr/>
        </p:nvSpPr>
        <p:spPr>
          <a:xfrm>
            <a:off x="420050" y="71628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2" grpId="2"/>
      <p:bldP build="whole" bldLvl="1" animBg="1" rev="0" advAuto="0" spid="281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5" name="Jeu 5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5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8" name="Semblables à des émeraudes, ses yeux me fascinaient.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388620">
              <a:lnSpc>
                <a:spcPct val="100000"/>
              </a:lnSpc>
              <a:defRPr cap="none" sz="884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Semblables à des émeraudes, ses yeux me fascinaient.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8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1" name="Ce fermier compte deux cents têtes dans son enclos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Ce fermier compte deux cents têtes dans son enclos.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1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4" name="Un soir, j’ai assis la beauté sur mes genoux. Et je l’ai trouvé amère. Et je l’ai injuriée.…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soir, j’ai assis la beauté sur mes genoux. Et je l’ai trouvé amère. Et je l’ai injuriée.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Arthur Rimbaud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97" name="Tu es la terre qui prend racine.…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Tu es la terre qui prend racine.</a:t>
            </a:r>
          </a:p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Paul Éluard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7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0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1" name="Cercle"/>
          <p:cNvSpPr/>
          <p:nvPr/>
        </p:nvSpPr>
        <p:spPr>
          <a:xfrm>
            <a:off x="4553716" y="3924300"/>
            <a:ext cx="1905001" cy="1905000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2" name="Cercle"/>
          <p:cNvSpPr/>
          <p:nvPr/>
        </p:nvSpPr>
        <p:spPr>
          <a:xfrm>
            <a:off x="2486698" y="39243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3" name="Cercle"/>
          <p:cNvSpPr/>
          <p:nvPr/>
        </p:nvSpPr>
        <p:spPr>
          <a:xfrm>
            <a:off x="6620733" y="3818052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04" name="Cercle"/>
          <p:cNvSpPr/>
          <p:nvPr/>
        </p:nvSpPr>
        <p:spPr>
          <a:xfrm>
            <a:off x="8687750" y="3818052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0" grpId="1"/>
      <p:bldP build="whole" bldLvl="1" animBg="1" rev="0" advAuto="0" spid="304" grpId="5"/>
      <p:bldP build="whole" bldLvl="1" animBg="1" rev="0" advAuto="0" spid="301" grpId="3"/>
      <p:bldP build="whole" bldLvl="1" animBg="1" rev="0" advAuto="0" spid="303" grpId="4"/>
      <p:bldP build="whole" bldLvl="1" animBg="1" rev="0" advAuto="0" spid="302" grpId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07" name="Semblables à des émeraudes, ses yeux me fascinaient.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388620">
              <a:lnSpc>
                <a:spcPct val="100000"/>
              </a:lnSpc>
              <a:defRPr cap="none" sz="884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Semblables à des émeraudes, ses yeux me fascinaient.</a:t>
            </a:r>
          </a:p>
        </p:txBody>
      </p:sp>
      <p:sp>
        <p:nvSpPr>
          <p:cNvPr id="308" name="Cercle"/>
          <p:cNvSpPr/>
          <p:nvPr/>
        </p:nvSpPr>
        <p:spPr>
          <a:xfrm>
            <a:off x="762857" y="7234282"/>
            <a:ext cx="1905001" cy="1905001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8" grpId="2"/>
      <p:bldP build="whole" bldLvl="1" animBg="1" rev="0" advAuto="0" spid="307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1" name="Ce fermier compte deux cents têtes dans son enclos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Ce fermier compte deux cents têtes dans son enclos.</a:t>
            </a:r>
          </a:p>
        </p:txBody>
      </p:sp>
      <p:sp>
        <p:nvSpPr>
          <p:cNvPr id="312" name="Cercle"/>
          <p:cNvSpPr/>
          <p:nvPr/>
        </p:nvSpPr>
        <p:spPr>
          <a:xfrm>
            <a:off x="1756067" y="7488896"/>
            <a:ext cx="1905001" cy="1905001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1"/>
      <p:bldP build="whole" bldLvl="1" animBg="1" rev="0" advAuto="0" spid="31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4" name="Habillé ainsi, tu as l’air d’un épouvantail ! Tu fais peur !"/>
          <p:cNvSpPr txBox="1"/>
          <p:nvPr>
            <p:ph type="ctrTitle"/>
          </p:nvPr>
        </p:nvSpPr>
        <p:spPr>
          <a:xfrm>
            <a:off x="752037" y="1617406"/>
            <a:ext cx="11861801" cy="5181601"/>
          </a:xfrm>
          <a:prstGeom prst="rect">
            <a:avLst/>
          </a:prstGeom>
        </p:spPr>
        <p:txBody>
          <a:bodyPr/>
          <a:lstStyle>
            <a:lvl1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Habillé ainsi, tu as l’air d’un épouvantail ! Tu fais peur 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5" name="Un soir, j’ai assis la beauté sur mes genoux. Et je l’ai trouvé amère. Et je l’ai injuriée.…"/>
          <p:cNvSpPr txBox="1"/>
          <p:nvPr>
            <p:ph type="ctrTitle"/>
          </p:nvPr>
        </p:nvSpPr>
        <p:spPr>
          <a:xfrm>
            <a:off x="973440" y="6477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Un soir, j’ai assis la beauté sur mes genoux. Et je l’ai trouvé amère. Et je l’ai injuriée.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Arthur Rimbaud</a:t>
            </a:r>
          </a:p>
        </p:txBody>
      </p:sp>
      <p:sp>
        <p:nvSpPr>
          <p:cNvPr id="316" name="Cercle"/>
          <p:cNvSpPr/>
          <p:nvPr/>
        </p:nvSpPr>
        <p:spPr>
          <a:xfrm>
            <a:off x="2959610" y="7217370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17" name="Cercle"/>
          <p:cNvSpPr/>
          <p:nvPr/>
        </p:nvSpPr>
        <p:spPr>
          <a:xfrm>
            <a:off x="551540" y="7217370"/>
            <a:ext cx="1905001" cy="1905001"/>
          </a:xfrm>
          <a:prstGeom prst="ellipse">
            <a:avLst/>
          </a:prstGeom>
          <a:solidFill>
            <a:srgbClr val="E224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5" grpId="1"/>
      <p:bldP build="whole" bldLvl="1" animBg="1" rev="0" advAuto="0" spid="316" grpId="2"/>
      <p:bldP build="whole" bldLvl="1" animBg="1" rev="0" advAuto="0" spid="317" grpId="3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0" name="Tu es la terre qui prend racine.…"/>
          <p:cNvSpPr txBox="1"/>
          <p:nvPr>
            <p:ph type="ctrTitle"/>
          </p:nvPr>
        </p:nvSpPr>
        <p:spPr>
          <a:xfrm>
            <a:off x="1017721" y="731792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Tu es la terre qui prend racine.</a:t>
            </a:r>
          </a:p>
          <a:p>
            <a: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Paul Éluard</a:t>
            </a:r>
          </a:p>
        </p:txBody>
      </p:sp>
      <p:sp>
        <p:nvSpPr>
          <p:cNvPr id="321" name="Cercle"/>
          <p:cNvSpPr/>
          <p:nvPr/>
        </p:nvSpPr>
        <p:spPr>
          <a:xfrm>
            <a:off x="1868521" y="6995193"/>
            <a:ext cx="1905001" cy="1905001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1" grpId="2"/>
      <p:bldP build="whole" bldLvl="1" animBg="1" rev="0" advAuto="0" spid="320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4" name="Jeu 5"/>
          <p:cNvSpPr/>
          <p:nvPr/>
        </p:nvSpPr>
        <p:spPr>
          <a:xfrm>
            <a:off x="3244850" y="2019300"/>
            <a:ext cx="6515100" cy="3657600"/>
          </a:xfrm>
          <a:prstGeom prst="ellipse">
            <a:avLst/>
          </a:prstGeom>
          <a:solidFill>
            <a:schemeClr val="accent4">
              <a:lumOff val="-9884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spcBef>
                <a:spcPts val="0"/>
              </a:spcBef>
              <a:defRPr i="0" spc="0" sz="90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pPr/>
            <a:r>
              <a:t>Jeu 5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7" name="Cette obscure clarté qui tombe des étoiles enfin avec le flux nous fait voir trente voiles.…"/>
          <p:cNvSpPr txBox="1"/>
          <p:nvPr>
            <p:ph type="ctrTitle"/>
          </p:nvPr>
        </p:nvSpPr>
        <p:spPr>
          <a:xfrm>
            <a:off x="334228" y="19901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Cette obscure clarté qui tombe des étoiles enfin avec le flux nous fait voir trente voiles.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Corneille, le Cid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7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0" name="Ma jeunesse ne fut qu’un ténébreux orage.…"/>
          <p:cNvSpPr txBox="1"/>
          <p:nvPr>
            <p:ph type="ctrTitle"/>
          </p:nvPr>
        </p:nvSpPr>
        <p:spPr>
          <a:xfrm>
            <a:off x="571500" y="19685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Ma jeunesse ne fut qu’un ténébreux orage.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3" name="Le poète est semblable au prince des nuées.…"/>
          <p:cNvSpPr txBox="1"/>
          <p:nvPr>
            <p:ph type="ctrTitle"/>
          </p:nvPr>
        </p:nvSpPr>
        <p:spPr>
          <a:xfrm>
            <a:off x="791428" y="16002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Le poète est semblable au prince des nuées.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6" name="Un troupeau de nuages annonçait l’orage proche."/>
          <p:cNvSpPr txBox="1"/>
          <p:nvPr>
            <p:ph type="ctrTitle"/>
          </p:nvPr>
        </p:nvSpPr>
        <p:spPr>
          <a:xfrm>
            <a:off x="935340" y="1409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Un troupeau de nuages annonçait l’orage proche.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9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0" name="Cercle"/>
          <p:cNvSpPr/>
          <p:nvPr/>
        </p:nvSpPr>
        <p:spPr>
          <a:xfrm>
            <a:off x="6268216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1" name="Cercle"/>
          <p:cNvSpPr/>
          <p:nvPr/>
        </p:nvSpPr>
        <p:spPr>
          <a:xfrm>
            <a:off x="3667798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342" name="Cercle"/>
          <p:cNvSpPr/>
          <p:nvPr/>
        </p:nvSpPr>
        <p:spPr>
          <a:xfrm>
            <a:off x="9554433" y="3924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1" grpId="2"/>
      <p:bldP build="whole" bldLvl="1" animBg="1" rev="0" advAuto="0" spid="340" grpId="3"/>
      <p:bldP build="whole" bldLvl="1" animBg="1" rev="0" advAuto="0" spid="342" grpId="4"/>
      <p:bldP build="whole" bldLvl="1" animBg="1" rev="0" advAuto="0" spid="339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5" name="Cette obscure clarté qui tombe des étoiles enfin avec le flux nous fait voir trente voiles.…"/>
          <p:cNvSpPr txBox="1"/>
          <p:nvPr>
            <p:ph type="ctrTitle"/>
          </p:nvPr>
        </p:nvSpPr>
        <p:spPr>
          <a:xfrm>
            <a:off x="334228" y="19901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Cette obscure clarté qui tombe des étoiles enfin avec le flux nous fait voir trente voiles.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Corneille, le Cid</a:t>
            </a:r>
          </a:p>
        </p:txBody>
      </p:sp>
      <p:sp>
        <p:nvSpPr>
          <p:cNvPr id="346" name="Cercle"/>
          <p:cNvSpPr/>
          <p:nvPr/>
        </p:nvSpPr>
        <p:spPr>
          <a:xfrm>
            <a:off x="419681" y="6362700"/>
            <a:ext cx="1905001" cy="1905000"/>
          </a:xfrm>
          <a:prstGeom prst="ellipse">
            <a:avLst/>
          </a:prstGeom>
          <a:solidFill>
            <a:srgbClr val="4E7A27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5" grpId="1"/>
      <p:bldP build="whole" bldLvl="1" animBg="1" rev="0" advAuto="0" spid="346" grpId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49" name="Ma jeunesse ne fut qu’un ténébreux orage.…"/>
          <p:cNvSpPr txBox="1"/>
          <p:nvPr>
            <p:ph type="ctrTitle"/>
          </p:nvPr>
        </p:nvSpPr>
        <p:spPr>
          <a:xfrm>
            <a:off x="571500" y="1968501"/>
            <a:ext cx="11861800" cy="5181601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Ma jeunesse ne fut qu’un ténébreux orage.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  <p:sp>
        <p:nvSpPr>
          <p:cNvPr id="350" name="Cercle"/>
          <p:cNvSpPr/>
          <p:nvPr/>
        </p:nvSpPr>
        <p:spPr>
          <a:xfrm>
            <a:off x="1191298" y="75438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9" grpId="1"/>
      <p:bldP build="whole" bldLvl="1" animBg="1" rev="0" advAuto="0" spid="350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7" name="Sa voix métallique ressemblait à celle d’un robot.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>
            <a:lvl1pPr defTabSz="420623">
              <a:lnSpc>
                <a:spcPct val="100000"/>
              </a:lnSpc>
              <a:defRPr cap="none" sz="9568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Sa voix métallique ressemblait à celle d’un robot.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3" name="Le poète est semblable au prince des nuées.…"/>
          <p:cNvSpPr txBox="1"/>
          <p:nvPr>
            <p:ph type="ctrTitle"/>
          </p:nvPr>
        </p:nvSpPr>
        <p:spPr>
          <a:xfrm>
            <a:off x="791428" y="1600200"/>
            <a:ext cx="11861801" cy="5181600"/>
          </a:xfrm>
          <a:prstGeom prst="rect">
            <a:avLst/>
          </a:prstGeom>
        </p:spPr>
        <p:txBody>
          <a:bodyPr/>
          <a:lstStyle/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Le poète est semblable au prince des nuées.</a:t>
            </a:r>
          </a:p>
          <a:p>
            <a:pPr defTabSz="361188">
              <a:lnSpc>
                <a:spcPct val="100000"/>
              </a:lnSpc>
              <a:defRPr cap="none" sz="8216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Charles Baudelaire</a:t>
            </a:r>
          </a:p>
        </p:txBody>
      </p:sp>
      <p:sp>
        <p:nvSpPr>
          <p:cNvPr id="354" name="Cercle"/>
          <p:cNvSpPr/>
          <p:nvPr/>
        </p:nvSpPr>
        <p:spPr>
          <a:xfrm>
            <a:off x="362716" y="6972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3" grpId="1"/>
      <p:bldP build="whole" bldLvl="1" animBg="1" rev="0" advAuto="0" spid="354" grpId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7" name="Un troupeau de nuages annonçait l’orage proche."/>
          <p:cNvSpPr txBox="1"/>
          <p:nvPr>
            <p:ph type="ctrTitle"/>
          </p:nvPr>
        </p:nvSpPr>
        <p:spPr>
          <a:xfrm>
            <a:off x="935340" y="1409700"/>
            <a:ext cx="11861801" cy="5181600"/>
          </a:xfrm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cap="none" sz="104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 Un troupeau de nuages annonçait l’orage proche.</a:t>
            </a:r>
          </a:p>
        </p:txBody>
      </p:sp>
      <p:sp>
        <p:nvSpPr>
          <p:cNvPr id="358" name="Cercle"/>
          <p:cNvSpPr/>
          <p:nvPr/>
        </p:nvSpPr>
        <p:spPr>
          <a:xfrm>
            <a:off x="3153633" y="6972300"/>
            <a:ext cx="1905001" cy="1905000"/>
          </a:xfrm>
          <a:prstGeom prst="ellipse">
            <a:avLst/>
          </a:prstGeom>
          <a:solidFill>
            <a:srgbClr val="0056D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2"/>
      <p:bldP build="whole" bldLvl="1" animBg="1" rev="0" advAuto="0" spid="35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0" name="Cercle"/>
          <p:cNvSpPr/>
          <p:nvPr/>
        </p:nvSpPr>
        <p:spPr>
          <a:xfrm>
            <a:off x="419681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51" name="Cercle"/>
          <p:cNvSpPr/>
          <p:nvPr/>
        </p:nvSpPr>
        <p:spPr>
          <a:xfrm>
            <a:off x="6687315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52" name="Cercle"/>
          <p:cNvSpPr/>
          <p:nvPr/>
        </p:nvSpPr>
        <p:spPr>
          <a:xfrm>
            <a:off x="3782099" y="39243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  <p:sp>
        <p:nvSpPr>
          <p:cNvPr id="153" name="Cercle"/>
          <p:cNvSpPr/>
          <p:nvPr/>
        </p:nvSpPr>
        <p:spPr>
          <a:xfrm>
            <a:off x="9592533" y="39243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2"/>
      <p:bldP build="whole" bldLvl="1" animBg="1" rev="0" advAuto="0" spid="150" grpId="1"/>
      <p:bldP build="whole" bldLvl="1" animBg="1" rev="0" advAuto="0" spid="151" grpId="3"/>
      <p:bldP build="whole" bldLvl="1" animBg="1" rev="0" advAuto="0" spid="153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6" name="La terre est bleue comme une orange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La terre est bleue comme une orange</a:t>
            </a:r>
          </a:p>
          <a:p>
            <a:pPr defTabSz="416052">
              <a:lnSpc>
                <a:spcPct val="100000"/>
              </a:lnSpc>
              <a:defRPr cap="none" sz="9464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Paul Éluard</a:t>
            </a:r>
          </a:p>
        </p:txBody>
      </p:sp>
      <p:sp>
        <p:nvSpPr>
          <p:cNvPr id="157" name="Cercle"/>
          <p:cNvSpPr/>
          <p:nvPr/>
        </p:nvSpPr>
        <p:spPr>
          <a:xfrm>
            <a:off x="686381" y="6362700"/>
            <a:ext cx="1905001" cy="1905000"/>
          </a:xfrm>
          <a:prstGeom prst="ellipse">
            <a:avLst/>
          </a:prstGeom>
          <a:solidFill>
            <a:srgbClr val="F5E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2"/>
      <p:bldP build="whole" bldLvl="1" animBg="1" rev="0" advAuto="0" spid="15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igne"/>
          <p:cNvSpPr/>
          <p:nvPr/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i="0" spc="0"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0" name="Le mistral était en colère, et, les éclats de sa grande voix m’ont tenu éveillé jusqu’au matin.…"/>
          <p:cNvSpPr txBox="1"/>
          <p:nvPr>
            <p:ph type="ctrTitle"/>
          </p:nvPr>
        </p:nvSpPr>
        <p:spPr>
          <a:xfrm>
            <a:off x="829528" y="2104494"/>
            <a:ext cx="11861801" cy="5181601"/>
          </a:xfrm>
          <a:prstGeom prst="rect">
            <a:avLst/>
          </a:prstGeom>
        </p:spPr>
        <p:txBody>
          <a:bodyPr/>
          <a:lstStyle/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Le mistral était en colère, et, les éclats de sa grande voix m’ont tenu éveillé jusqu’au matin.</a:t>
            </a:r>
          </a:p>
          <a:p>
            <a:pPr defTabSz="288036">
              <a:lnSpc>
                <a:spcPct val="100000"/>
              </a:lnSpc>
              <a:defRPr cap="none" sz="655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Alphonse Daudet</a:t>
            </a:r>
          </a:p>
        </p:txBody>
      </p:sp>
      <p:sp>
        <p:nvSpPr>
          <p:cNvPr id="161" name="Cercle"/>
          <p:cNvSpPr/>
          <p:nvPr/>
        </p:nvSpPr>
        <p:spPr>
          <a:xfrm>
            <a:off x="619799" y="6934200"/>
            <a:ext cx="1905001" cy="1905000"/>
          </a:xfrm>
          <a:prstGeom prst="ellipse">
            <a:avLst/>
          </a:prstGeom>
          <a:solidFill>
            <a:srgbClr val="B51A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spcBef>
                <a:spcPts val="0"/>
              </a:spcBef>
              <a:defRPr i="0" spc="0" sz="2400">
                <a:solidFill>
                  <a:srgbClr val="FFFFFF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2"/>
      <p:bldP build="whole" bldLvl="1" animBg="1" rev="0" advAuto="0" spid="16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DIN Alternate Bold"/>
            <a:ea typeface="DIN Alternate Bold"/>
            <a:cs typeface="DIN Alternate Bold"/>
            <a:sym typeface="DIN Alternat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b="0" baseline="0" cap="none" i="1" spc="28" strike="noStrike" sz="2800" u="none" kumimoji="0" normalizeH="0">
            <a:ln>
              <a:noFill/>
            </a:ln>
            <a:solidFill>
              <a:srgbClr val="5C5C5C"/>
            </a:solidFill>
            <a:effectLst/>
            <a:uFillTx/>
            <a:latin typeface="Iowan Old Style Roman"/>
            <a:ea typeface="Iowan Old Style Roman"/>
            <a:cs typeface="Iowan Old Style Roman"/>
            <a:sym typeface="Iowan Old Style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