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  <p:sldId id="339" r:id="rId91"/>
    <p:sldId id="340" r:id="rId92"/>
    <p:sldId id="341" r:id="rId93"/>
    <p:sldId id="342" r:id="rId94"/>
    <p:sldId id="343" r:id="rId95"/>
    <p:sldId id="344" r:id="rId96"/>
    <p:sldId id="345" r:id="rId97"/>
    <p:sldId id="346" r:id="rId98"/>
    <p:sldId id="347" r:id="rId99"/>
    <p:sldId id="348" r:id="rId100"/>
    <p:sldId id="349" r:id="rId10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1pPr>
    <a:lvl2pPr marL="0" marR="0" indent="3429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2pPr>
    <a:lvl3pPr marL="0" marR="0" indent="6858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3pPr>
    <a:lvl4pPr marL="0" marR="0" indent="10287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4pPr>
    <a:lvl5pPr marL="0" marR="0" indent="13716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5pPr>
    <a:lvl6pPr marL="0" marR="0" indent="17145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6pPr>
    <a:lvl7pPr marL="0" marR="0" indent="20574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7pPr>
    <a:lvl8pPr marL="0" marR="0" indent="24003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8pPr>
    <a:lvl9pPr marL="0" marR="0" indent="27432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BCBCB">
              <a:alpha val="25000"/>
            </a:srgbClr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36000"/>
            </a:srgbClr>
          </a:solidFill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EBEBE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-522454"/>
              <a:satOff val="1153"/>
              <a:lumOff val="13444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508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solidFill>
                <a:srgbClr val="FFFDEF"/>
              </a:solidFill>
              <a:prstDash val="solid"/>
              <a:miter lim="400000"/>
            </a:ln>
          </a:left>
          <a:right>
            <a:ln w="12700" cap="flat">
              <a:solidFill>
                <a:srgbClr val="FFFDEF"/>
              </a:solidFill>
              <a:prstDash val="solid"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BCBCB">
              <a:alpha val="36000"/>
            </a:srgbClr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wholeTbl>
    <a:band2H>
      <a:tcTxStyle b="def" i="def"/>
      <a:tcStyle>
        <a:tcBdr/>
        <a:fill>
          <a:solidFill>
            <a:srgbClr val="AEAEAE">
              <a:alpha val="25000"/>
            </a:srgbClr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97B8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C5C5C"/>
              </a:solidFill>
              <a:prstDash val="solid"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Relationship Id="rId91" Type="http://schemas.openxmlformats.org/officeDocument/2006/relationships/slide" Target="slides/slide84.xml"/><Relationship Id="rId92" Type="http://schemas.openxmlformats.org/officeDocument/2006/relationships/slide" Target="slides/slide85.xml"/><Relationship Id="rId93" Type="http://schemas.openxmlformats.org/officeDocument/2006/relationships/slide" Target="slides/slide86.xml"/><Relationship Id="rId94" Type="http://schemas.openxmlformats.org/officeDocument/2006/relationships/slide" Target="slides/slide87.xml"/><Relationship Id="rId95" Type="http://schemas.openxmlformats.org/officeDocument/2006/relationships/slide" Target="slides/slide88.xml"/><Relationship Id="rId96" Type="http://schemas.openxmlformats.org/officeDocument/2006/relationships/slide" Target="slides/slide89.xml"/><Relationship Id="rId97" Type="http://schemas.openxmlformats.org/officeDocument/2006/relationships/slide" Target="slides/slide90.xml"/><Relationship Id="rId98" Type="http://schemas.openxmlformats.org/officeDocument/2006/relationships/slide" Target="slides/slide91.xml"/><Relationship Id="rId99" Type="http://schemas.openxmlformats.org/officeDocument/2006/relationships/slide" Target="slides/slide92.xml"/><Relationship Id="rId100" Type="http://schemas.openxmlformats.org/officeDocument/2006/relationships/slide" Target="slides/slide93.xml"/><Relationship Id="rId101" Type="http://schemas.openxmlformats.org/officeDocument/2006/relationships/slide" Target="slides/slide9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2" name="Texte du titre"/>
          <p:cNvSpPr txBox="1"/>
          <p:nvPr>
            <p:ph type="title"/>
          </p:nvPr>
        </p:nvSpPr>
        <p:spPr>
          <a:xfrm>
            <a:off x="571500" y="571500"/>
            <a:ext cx="11861800" cy="5181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13" name="Texte niveau 1…"/>
          <p:cNvSpPr txBox="1"/>
          <p:nvPr>
            <p:ph type="body" sz="half" idx="1"/>
          </p:nvPr>
        </p:nvSpPr>
        <p:spPr>
          <a:xfrm>
            <a:off x="571500" y="5676900"/>
            <a:ext cx="11861800" cy="32639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1pPr>
            <a:lvl2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2pPr>
            <a:lvl3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3pPr>
            <a:lvl4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4pPr>
            <a:lvl5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xfrm>
            <a:off x="12088552" y="9189156"/>
            <a:ext cx="309365" cy="3429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«"/>
          <p:cNvSpPr txBox="1"/>
          <p:nvPr/>
        </p:nvSpPr>
        <p:spPr>
          <a:xfrm>
            <a:off x="508000" y="1771650"/>
            <a:ext cx="2281238" cy="317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i="0" spc="0" sz="21000">
                <a:solidFill>
                  <a:srgbClr val="E4E4E4"/>
                </a:solidFill>
                <a:latin typeface="Baskerville"/>
                <a:ea typeface="Baskerville"/>
                <a:cs typeface="Baskerville"/>
                <a:sym typeface="Baskerville"/>
              </a:defRPr>
            </a:lvl1pPr>
          </a:lstStyle>
          <a:p>
            <a:pPr/>
            <a:r>
              <a:t>« </a:t>
            </a:r>
          </a:p>
        </p:txBody>
      </p:sp>
      <p:sp>
        <p:nvSpPr>
          <p:cNvPr id="102" name="Saisissez une citation ici."/>
          <p:cNvSpPr txBox="1"/>
          <p:nvPr>
            <p:ph type="body" sz="quarter" idx="21"/>
          </p:nvPr>
        </p:nvSpPr>
        <p:spPr>
          <a:xfrm>
            <a:off x="1943100" y="3870536"/>
            <a:ext cx="10490200" cy="9398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1600"/>
              </a:spcBef>
              <a:buSzTx/>
              <a:buFontTx/>
              <a:buNone/>
              <a:defRPr sz="4800">
                <a:solidFill>
                  <a:srgbClr val="747676"/>
                </a:solidFill>
              </a:defRPr>
            </a:lvl1pPr>
          </a:lstStyle>
          <a:p>
            <a:pPr/>
            <a:r>
              <a:t>Saisissez une citation ici.</a:t>
            </a:r>
          </a:p>
        </p:txBody>
      </p:sp>
      <p:sp>
        <p:nvSpPr>
          <p:cNvPr id="103" name="-Gilles Allain"/>
          <p:cNvSpPr txBox="1"/>
          <p:nvPr>
            <p:ph type="body" sz="quarter" idx="22"/>
          </p:nvPr>
        </p:nvSpPr>
        <p:spPr>
          <a:xfrm>
            <a:off x="1943100" y="7772400"/>
            <a:ext cx="10490200" cy="939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>
              <a:lnSpc>
                <a:spcPct val="70000"/>
              </a:lnSpc>
              <a:spcBef>
                <a:spcPts val="1600"/>
              </a:spcBef>
              <a:buSzTx/>
              <a:buFontTx/>
              <a:buNone/>
              <a:defRPr i="1" sz="4800">
                <a:solidFill>
                  <a:srgbClr val="6B6D6D"/>
                </a:solidFill>
              </a:defRPr>
            </a:lvl1pPr>
          </a:lstStyle>
          <a:p>
            <a:pPr/>
            <a:r>
              <a:t>-Gilles Allain</a:t>
            </a:r>
          </a:p>
        </p:txBody>
      </p:sp>
      <p:sp>
        <p:nvSpPr>
          <p:cNvPr id="10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118295074_2675x2907.jpeg"/>
          <p:cNvSpPr/>
          <p:nvPr>
            <p:ph type="pic" idx="21"/>
          </p:nvPr>
        </p:nvSpPr>
        <p:spPr>
          <a:xfrm>
            <a:off x="-63500" y="-139700"/>
            <a:ext cx="13144500" cy="142809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118295074_2675x2907.jpeg"/>
          <p:cNvSpPr/>
          <p:nvPr>
            <p:ph type="pic" idx="21"/>
          </p:nvPr>
        </p:nvSpPr>
        <p:spPr>
          <a:xfrm>
            <a:off x="-25400" y="-1130300"/>
            <a:ext cx="13045441" cy="1417332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Rectangle"/>
          <p:cNvSpPr/>
          <p:nvPr>
            <p:ph type="body" sz="half" idx="22"/>
          </p:nvPr>
        </p:nvSpPr>
        <p:spPr>
          <a:xfrm>
            <a:off x="0" y="5422900"/>
            <a:ext cx="13004800" cy="3606800"/>
          </a:xfrm>
          <a:prstGeom prst="rect">
            <a:avLst/>
          </a:prstGeom>
          <a:solidFill>
            <a:srgbClr val="FFFFFF"/>
          </a:solidFill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SzTx/>
              <a:buFontTx/>
              <a:buNone/>
              <a:defRPr sz="24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3" name="Ligne"/>
          <p:cNvSpPr/>
          <p:nvPr/>
        </p:nvSpPr>
        <p:spPr>
          <a:xfrm flipV="1">
            <a:off x="571500" y="7619996"/>
            <a:ext cx="11874500" cy="4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" name="Texte du titre"/>
          <p:cNvSpPr txBox="1"/>
          <p:nvPr>
            <p:ph type="title"/>
          </p:nvPr>
        </p:nvSpPr>
        <p:spPr>
          <a:xfrm>
            <a:off x="571500" y="5562600"/>
            <a:ext cx="11861800" cy="2209800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25" name="Texte niveau 1…"/>
          <p:cNvSpPr txBox="1"/>
          <p:nvPr>
            <p:ph type="body" sz="quarter" idx="1"/>
          </p:nvPr>
        </p:nvSpPr>
        <p:spPr>
          <a:xfrm>
            <a:off x="571500" y="7670800"/>
            <a:ext cx="11861800" cy="12319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1pPr>
            <a:lvl2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2pPr>
            <a:lvl3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3pPr>
            <a:lvl4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4pPr>
            <a:lvl5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26" name="Numéro de diapositive"/>
          <p:cNvSpPr txBox="1"/>
          <p:nvPr>
            <p:ph type="sldNum" sz="quarter" idx="2"/>
          </p:nvPr>
        </p:nvSpPr>
        <p:spPr>
          <a:xfrm>
            <a:off x="12092513" y="9194800"/>
            <a:ext cx="309365" cy="342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e du titre"/>
          <p:cNvSpPr txBox="1"/>
          <p:nvPr>
            <p:ph type="title"/>
          </p:nvPr>
        </p:nvSpPr>
        <p:spPr>
          <a:xfrm>
            <a:off x="571500" y="571500"/>
            <a:ext cx="11861800" cy="5181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34" name="Numéro de diapositive"/>
          <p:cNvSpPr txBox="1"/>
          <p:nvPr>
            <p:ph type="sldNum" sz="quarter" idx="2"/>
          </p:nvPr>
        </p:nvSpPr>
        <p:spPr>
          <a:xfrm>
            <a:off x="12083465" y="9189156"/>
            <a:ext cx="309365" cy="3429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182429520_1646x1646.jpeg"/>
          <p:cNvSpPr/>
          <p:nvPr>
            <p:ph type="pic" idx="21"/>
          </p:nvPr>
        </p:nvSpPr>
        <p:spPr>
          <a:xfrm>
            <a:off x="4191000" y="-12700"/>
            <a:ext cx="9779000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2" name="Ligne"/>
          <p:cNvSpPr/>
          <p:nvPr/>
        </p:nvSpPr>
        <p:spPr>
          <a:xfrm flipV="1">
            <a:off x="571500" y="7619998"/>
            <a:ext cx="645160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3" name="Texte du titre"/>
          <p:cNvSpPr txBox="1"/>
          <p:nvPr>
            <p:ph type="title"/>
          </p:nvPr>
        </p:nvSpPr>
        <p:spPr>
          <a:xfrm>
            <a:off x="571500" y="571500"/>
            <a:ext cx="6451600" cy="7213600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44" name="Texte niveau 1…"/>
          <p:cNvSpPr txBox="1"/>
          <p:nvPr>
            <p:ph type="body" sz="quarter" idx="1"/>
          </p:nvPr>
        </p:nvSpPr>
        <p:spPr>
          <a:xfrm>
            <a:off x="571500" y="7670800"/>
            <a:ext cx="6451600" cy="13589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1pPr>
            <a:lvl2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2pPr>
            <a:lvl3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3pPr>
            <a:lvl4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4pPr>
            <a:lvl5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5" name="Numéro de diapositive"/>
          <p:cNvSpPr txBox="1"/>
          <p:nvPr>
            <p:ph type="sldNum" sz="quarter" idx="2"/>
          </p:nvPr>
        </p:nvSpPr>
        <p:spPr>
          <a:xfrm>
            <a:off x="12092513" y="9194800"/>
            <a:ext cx="309365" cy="342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Ligne"/>
          <p:cNvSpPr/>
          <p:nvPr/>
        </p:nvSpPr>
        <p:spPr>
          <a:xfrm>
            <a:off x="571500" y="1574800"/>
            <a:ext cx="118618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3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Ligne"/>
          <p:cNvSpPr/>
          <p:nvPr/>
        </p:nvSpPr>
        <p:spPr>
          <a:xfrm>
            <a:off x="571500" y="1574800"/>
            <a:ext cx="118618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2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3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6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118295074_2675x2907.jpeg"/>
          <p:cNvSpPr/>
          <p:nvPr>
            <p:ph type="pic" idx="21"/>
          </p:nvPr>
        </p:nvSpPr>
        <p:spPr>
          <a:xfrm>
            <a:off x="-203200" y="-12700"/>
            <a:ext cx="9000805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2" name="Ligne"/>
          <p:cNvSpPr/>
          <p:nvPr/>
        </p:nvSpPr>
        <p:spPr>
          <a:xfrm>
            <a:off x="7023100" y="1574800"/>
            <a:ext cx="53975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3" name="Texte du titre"/>
          <p:cNvSpPr txBox="1"/>
          <p:nvPr>
            <p:ph type="title"/>
          </p:nvPr>
        </p:nvSpPr>
        <p:spPr>
          <a:xfrm>
            <a:off x="7023100" y="723900"/>
            <a:ext cx="5397500" cy="7239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74" name="Texte niveau 1…"/>
          <p:cNvSpPr txBox="1"/>
          <p:nvPr>
            <p:ph type="body" sz="half" idx="1"/>
          </p:nvPr>
        </p:nvSpPr>
        <p:spPr>
          <a:xfrm>
            <a:off x="7023100" y="1803400"/>
            <a:ext cx="5397500" cy="7226300"/>
          </a:xfrm>
          <a:prstGeom prst="rect">
            <a:avLst/>
          </a:prstGeom>
        </p:spPr>
        <p:txBody>
          <a:bodyPr/>
          <a:lstStyle>
            <a:lvl1pPr marL="406400" indent="-406400">
              <a:defRPr sz="2800"/>
            </a:lvl1pPr>
            <a:lvl2pPr marL="812800" indent="-406400">
              <a:defRPr sz="2800"/>
            </a:lvl2pPr>
            <a:lvl3pPr marL="1219200" indent="-406400">
              <a:defRPr sz="2800"/>
            </a:lvl3pPr>
            <a:lvl4pPr marL="1625600" indent="-406400">
              <a:defRPr sz="2800"/>
            </a:lvl4pPr>
            <a:lvl5pPr marL="2032000" indent="-406400"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7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8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118295074_2675x2907.jpeg"/>
          <p:cNvSpPr/>
          <p:nvPr>
            <p:ph type="pic" idx="21"/>
          </p:nvPr>
        </p:nvSpPr>
        <p:spPr>
          <a:xfrm>
            <a:off x="571500" y="508000"/>
            <a:ext cx="7454900" cy="809943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1" name="182741592_1098x949.jpeg"/>
          <p:cNvSpPr/>
          <p:nvPr>
            <p:ph type="pic" sz="quarter" idx="22"/>
          </p:nvPr>
        </p:nvSpPr>
        <p:spPr>
          <a:xfrm>
            <a:off x="7944067" y="424462"/>
            <a:ext cx="5275146" cy="45593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2" name="182429520_1646x1646.jpeg"/>
          <p:cNvSpPr/>
          <p:nvPr>
            <p:ph type="pic" sz="quarter" idx="23"/>
          </p:nvPr>
        </p:nvSpPr>
        <p:spPr>
          <a:xfrm>
            <a:off x="8102600" y="4267200"/>
            <a:ext cx="4470400" cy="4470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3" name="Texte niveau 1…"/>
          <p:cNvSpPr txBox="1"/>
          <p:nvPr>
            <p:ph type="body" sz="quarter" idx="1"/>
          </p:nvPr>
        </p:nvSpPr>
        <p:spPr>
          <a:xfrm>
            <a:off x="571500" y="8051800"/>
            <a:ext cx="11861800" cy="1333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400"/>
              </a:spcBef>
              <a:buSzTx/>
              <a:buFontTx/>
              <a:buNone/>
              <a:defRPr i="1" spc="28" sz="2800"/>
            </a:lvl1pPr>
            <a:lvl2pPr marL="0" indent="0">
              <a:spcBef>
                <a:spcPts val="1400"/>
              </a:spcBef>
              <a:buSzTx/>
              <a:buFontTx/>
              <a:buNone/>
              <a:defRPr i="1" spc="28" sz="2800"/>
            </a:lvl2pPr>
            <a:lvl3pPr marL="0" indent="0">
              <a:spcBef>
                <a:spcPts val="1400"/>
              </a:spcBef>
              <a:buSzTx/>
              <a:buFontTx/>
              <a:buNone/>
              <a:defRPr i="1" spc="28" sz="2800"/>
            </a:lvl3pPr>
            <a:lvl4pPr marL="0" indent="0">
              <a:spcBef>
                <a:spcPts val="1400"/>
              </a:spcBef>
              <a:buSzTx/>
              <a:buFontTx/>
              <a:buNone/>
              <a:defRPr i="1" spc="28" sz="2800"/>
            </a:lvl4pPr>
            <a:lvl5pPr marL="0" indent="0">
              <a:spcBef>
                <a:spcPts val="1400"/>
              </a:spcBef>
              <a:buSzTx/>
              <a:buFontTx/>
              <a:buNone/>
              <a:defRPr i="1" spc="28"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9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571500" y="723900"/>
            <a:ext cx="118618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571500" y="1803400"/>
            <a:ext cx="11861800" cy="722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2081047" y="9194800"/>
            <a:ext cx="309365" cy="342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spcBef>
                <a:spcPts val="0"/>
              </a:spcBef>
              <a:defRPr i="0" spc="0" sz="1600">
                <a:solidFill>
                  <a:srgbClr val="747676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1pPr>
      <a:lvl2pPr marL="0" marR="0" indent="3429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2pPr>
      <a:lvl3pPr marL="0" marR="0" indent="6858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3pPr>
      <a:lvl4pPr marL="0" marR="0" indent="10287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4pPr>
      <a:lvl5pPr marL="0" marR="0" indent="13716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5pPr>
      <a:lvl6pPr marL="0" marR="0" indent="17145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6pPr>
      <a:lvl7pPr marL="0" marR="0" indent="20574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7pPr>
      <a:lvl8pPr marL="0" marR="0" indent="24003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8pPr>
      <a:lvl9pPr marL="0" marR="0" indent="27432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1pPr>
      <a:lvl2pPr marL="9398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2pPr>
      <a:lvl3pPr marL="14097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3pPr>
      <a:lvl4pPr marL="18796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4pPr>
      <a:lvl5pPr marL="23495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5pPr>
      <a:lvl6pPr marL="28194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6pPr>
      <a:lvl7pPr marL="32893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7pPr>
      <a:lvl8pPr marL="37592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8pPr>
      <a:lvl9pPr marL="42291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9pPr>
    </p:bodyStyle>
    <p:otherStyle>
      <a:lvl1pPr marL="0" marR="0" indent="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1pPr>
      <a:lvl2pPr marL="0" marR="0" indent="228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2pPr>
      <a:lvl3pPr marL="0" marR="0" indent="457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3pPr>
      <a:lvl4pPr marL="0" marR="0" indent="685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4pPr>
      <a:lvl5pPr marL="0" marR="0" indent="9144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5pPr>
      <a:lvl6pPr marL="0" marR="0" indent="11430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6pPr>
      <a:lvl7pPr marL="0" marR="0" indent="1371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7pPr>
      <a:lvl8pPr marL="0" marR="0" indent="1600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8pPr>
      <a:lvl9pPr marL="0" marR="0" indent="1828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29" name="Verbale"/>
          <p:cNvSpPr/>
          <p:nvPr/>
        </p:nvSpPr>
        <p:spPr>
          <a:xfrm>
            <a:off x="419681" y="3924300"/>
            <a:ext cx="7179412" cy="5039291"/>
          </a:xfrm>
          <a:prstGeom prst="ellipse">
            <a:avLst/>
          </a:prstGeom>
          <a:solidFill>
            <a:srgbClr val="B51A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62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  <p:sp>
        <p:nvSpPr>
          <p:cNvPr id="130" name="Nominale"/>
          <p:cNvSpPr/>
          <p:nvPr/>
        </p:nvSpPr>
        <p:spPr>
          <a:xfrm>
            <a:off x="2950402" y="214666"/>
            <a:ext cx="5545079" cy="4594485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7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131" name="Non verbale"/>
          <p:cNvSpPr/>
          <p:nvPr/>
        </p:nvSpPr>
        <p:spPr>
          <a:xfrm>
            <a:off x="7355866" y="1602041"/>
            <a:ext cx="5452896" cy="5452896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5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0" grpId="2"/>
      <p:bldP build="whole" bldLvl="1" animBg="1" rev="0" advAuto="0" spid="131" grpId="3"/>
      <p:bldP build="whole" bldLvl="1" animBg="1" rev="0" advAuto="0" spid="12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3" name="Cerc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B51A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64" name="Cercle"/>
          <p:cNvSpPr/>
          <p:nvPr/>
        </p:nvSpPr>
        <p:spPr>
          <a:xfrm>
            <a:off x="4553716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65" name="Cercle"/>
          <p:cNvSpPr/>
          <p:nvPr/>
        </p:nvSpPr>
        <p:spPr>
          <a:xfrm>
            <a:off x="10754767" y="38180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66" name="Cercle"/>
          <p:cNvSpPr/>
          <p:nvPr/>
        </p:nvSpPr>
        <p:spPr>
          <a:xfrm>
            <a:off x="2486698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67" name="Cercle"/>
          <p:cNvSpPr/>
          <p:nvPr/>
        </p:nvSpPr>
        <p:spPr>
          <a:xfrm>
            <a:off x="6620733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68" name="Cercle"/>
          <p:cNvSpPr/>
          <p:nvPr/>
        </p:nvSpPr>
        <p:spPr>
          <a:xfrm>
            <a:off x="8687750" y="38180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7" grpId="4"/>
      <p:bldP build="whole" bldLvl="1" animBg="1" rev="0" advAuto="0" spid="166" grpId="2"/>
      <p:bldP build="whole" bldLvl="1" animBg="1" rev="0" advAuto="0" spid="165" grpId="6"/>
      <p:bldP build="whole" bldLvl="1" animBg="1" rev="0" advAuto="0" spid="164" grpId="3"/>
      <p:bldP build="whole" bldLvl="1" animBg="1" rev="0" advAuto="0" spid="168" grpId="5"/>
      <p:bldP build="whole" bldLvl="1" animBg="1" rev="0" advAuto="0" spid="16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1" name="Poser les parapluies à l’entrée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E22400"/>
                </a:solidFill>
              </a:rPr>
              <a:t>Poser</a:t>
            </a:r>
            <a:r>
              <a:t> les parapluies à l’entrée.</a:t>
            </a:r>
          </a:p>
        </p:txBody>
      </p:sp>
      <p:sp>
        <p:nvSpPr>
          <p:cNvPr id="172" name="Non verba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1" grpId="1"/>
      <p:bldP build="whole" bldLvl="1" animBg="1" rev="0" advAuto="0" spid="172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5" name="Port du casque obligatoire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E22400"/>
                </a:solidFill>
              </a:rPr>
              <a:t>Port</a:t>
            </a:r>
            <a:r>
              <a:t> du casque obligatoire.</a:t>
            </a:r>
          </a:p>
        </p:txBody>
      </p:sp>
      <p:sp>
        <p:nvSpPr>
          <p:cNvPr id="176" name="Nominale"/>
          <p:cNvSpPr/>
          <p:nvPr/>
        </p:nvSpPr>
        <p:spPr>
          <a:xfrm>
            <a:off x="4277398" y="18669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5" grpId="1"/>
      <p:bldP build="whole" bldLvl="1" animBg="1" rev="0" advAuto="0" spid="176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9" name="Voici la personne dont je t’ai parlé."/>
          <p:cNvSpPr txBox="1"/>
          <p:nvPr>
            <p:ph type="ctrTitle"/>
          </p:nvPr>
        </p:nvSpPr>
        <p:spPr>
          <a:xfrm>
            <a:off x="752037" y="1617406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Voici la </a:t>
            </a:r>
            <a:r>
              <a:rPr>
                <a:solidFill>
                  <a:srgbClr val="E22400"/>
                </a:solidFill>
              </a:rPr>
              <a:t>personne</a:t>
            </a:r>
            <a:r>
              <a:t> dont je t’ai parlé.</a:t>
            </a:r>
          </a:p>
        </p:txBody>
      </p:sp>
      <p:sp>
        <p:nvSpPr>
          <p:cNvPr id="180" name="Nominale"/>
          <p:cNvSpPr/>
          <p:nvPr/>
        </p:nvSpPr>
        <p:spPr>
          <a:xfrm>
            <a:off x="6230116" y="15621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9" grpId="1"/>
      <p:bldP build="whole" bldLvl="1" animBg="1" rev="0" advAuto="0" spid="180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3" name="Découverte d’un gisement de pétrole en France !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25195">
              <a:lnSpc>
                <a:spcPct val="100000"/>
              </a:lnSpc>
              <a:defRPr cap="none" sz="967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E22400"/>
                </a:solidFill>
              </a:rPr>
              <a:t>Découverte</a:t>
            </a:r>
            <a:r>
              <a:t> d’un gisement de pétrole en France !</a:t>
            </a:r>
          </a:p>
        </p:txBody>
      </p:sp>
      <p:sp>
        <p:nvSpPr>
          <p:cNvPr id="184" name="Nominale"/>
          <p:cNvSpPr/>
          <p:nvPr/>
        </p:nvSpPr>
        <p:spPr>
          <a:xfrm>
            <a:off x="5556889" y="8462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4" grpId="2"/>
      <p:bldP build="whole" bldLvl="1" animBg="1" rev="0" advAuto="0" spid="18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7" name="Entrez !"/>
          <p:cNvSpPr txBox="1"/>
          <p:nvPr>
            <p:ph type="ctrTitle"/>
          </p:nvPr>
        </p:nvSpPr>
        <p:spPr>
          <a:xfrm>
            <a:off x="973440" y="647700"/>
            <a:ext cx="11861801" cy="5181600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E22400"/>
                </a:solidFill>
              </a:rPr>
              <a:t>Entrez</a:t>
            </a:r>
            <a:r>
              <a:t> ! </a:t>
            </a:r>
          </a:p>
        </p:txBody>
      </p:sp>
      <p:sp>
        <p:nvSpPr>
          <p:cNvPr id="188" name="Verbale"/>
          <p:cNvSpPr/>
          <p:nvPr/>
        </p:nvSpPr>
        <p:spPr>
          <a:xfrm>
            <a:off x="8878250" y="22860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7" grpId="1"/>
      <p:bldP build="whole" bldLvl="1" animBg="1" rev="0" advAuto="0" spid="188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1" name="Moi?"/>
          <p:cNvSpPr txBox="1"/>
          <p:nvPr>
            <p:ph type="ctrTitle"/>
          </p:nvPr>
        </p:nvSpPr>
        <p:spPr>
          <a:xfrm>
            <a:off x="1017721" y="731792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E22400"/>
                </a:solidFill>
              </a:rPr>
              <a:t>Moi</a:t>
            </a:r>
            <a:r>
              <a:t>?</a:t>
            </a:r>
          </a:p>
        </p:txBody>
      </p:sp>
      <p:sp>
        <p:nvSpPr>
          <p:cNvPr id="192" name="Non verbale"/>
          <p:cNvSpPr/>
          <p:nvPr/>
        </p:nvSpPr>
        <p:spPr>
          <a:xfrm>
            <a:off x="5996121" y="65612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1" grpId="1"/>
      <p:bldP build="whole" bldLvl="1" animBg="1" rev="0" advAuto="0" spid="192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5" name="Jeu 2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2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8" name="Visite du président italien à Paris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Visite du président italien à Paris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01" name="Port du casque obligatoire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Port du casque obligatoire.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4" name="Jeu 1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1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4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04" name="Voici la personne dont je t’ai parlé."/>
          <p:cNvSpPr txBox="1"/>
          <p:nvPr>
            <p:ph type="ctrTitle"/>
          </p:nvPr>
        </p:nvSpPr>
        <p:spPr>
          <a:xfrm>
            <a:off x="752037" y="1617406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Voici la personne dont je t’ai parlé.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07" name="Découverte d’un gisement de pétrole en France !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25195">
              <a:lnSpc>
                <a:spcPct val="100000"/>
              </a:lnSpc>
              <a:defRPr cap="none" sz="967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Découverte d’un gisement de pétrole en France 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7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0" name="Ne pas oublier d’acheter du pain !"/>
          <p:cNvSpPr txBox="1"/>
          <p:nvPr>
            <p:ph type="ctrTitle"/>
          </p:nvPr>
        </p:nvSpPr>
        <p:spPr>
          <a:xfrm>
            <a:off x="397514" y="1333500"/>
            <a:ext cx="12223751" cy="607695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Ne pas oublier d’acheter du pain !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3" name="Je vous souhaite une excellente journée."/>
          <p:cNvSpPr txBox="1"/>
          <p:nvPr>
            <p:ph type="ctrTitle"/>
          </p:nvPr>
        </p:nvSpPr>
        <p:spPr>
          <a:xfrm>
            <a:off x="571500" y="1798592"/>
            <a:ext cx="11861800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Je vous souhaite une excellente journée.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6" name="Poser les parapluies à l’entrée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Poser les parapluies à l’entrée.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6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9" name="Grand braderie dans le centre ville!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Grand braderie dans le centre ville!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9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22" name="Déjà?"/>
          <p:cNvSpPr txBox="1"/>
          <p:nvPr>
            <p:ph type="ctrTitle"/>
          </p:nvPr>
        </p:nvSpPr>
        <p:spPr>
          <a:xfrm>
            <a:off x="752037" y="1617406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Déjà?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2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25" name="Nomina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226" name="Verbale"/>
          <p:cNvSpPr/>
          <p:nvPr/>
        </p:nvSpPr>
        <p:spPr>
          <a:xfrm>
            <a:off x="4553716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  <p:sp>
        <p:nvSpPr>
          <p:cNvPr id="227" name="Non verbale"/>
          <p:cNvSpPr/>
          <p:nvPr/>
        </p:nvSpPr>
        <p:spPr>
          <a:xfrm>
            <a:off x="10754767" y="38180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  <p:sp>
        <p:nvSpPr>
          <p:cNvPr id="228" name="Non verbale"/>
          <p:cNvSpPr/>
          <p:nvPr/>
        </p:nvSpPr>
        <p:spPr>
          <a:xfrm>
            <a:off x="2486698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  <p:sp>
        <p:nvSpPr>
          <p:cNvPr id="229" name="Non verbale"/>
          <p:cNvSpPr/>
          <p:nvPr/>
        </p:nvSpPr>
        <p:spPr>
          <a:xfrm>
            <a:off x="6620733" y="38180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  <p:sp>
        <p:nvSpPr>
          <p:cNvPr id="230" name="Nominale"/>
          <p:cNvSpPr/>
          <p:nvPr/>
        </p:nvSpPr>
        <p:spPr>
          <a:xfrm>
            <a:off x="8687750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7" grpId="6"/>
      <p:bldP build="whole" bldLvl="1" animBg="1" rev="0" advAuto="0" spid="226" grpId="3"/>
      <p:bldP build="whole" bldLvl="1" animBg="1" rev="0" advAuto="0" spid="230" grpId="5"/>
      <p:bldP build="whole" bldLvl="1" animBg="1" rev="0" advAuto="0" spid="225" grpId="1"/>
      <p:bldP build="whole" bldLvl="1" animBg="1" rev="0" advAuto="0" spid="229" grpId="4"/>
      <p:bldP build="whole" bldLvl="1" animBg="1" rev="0" advAuto="0" spid="228" grpId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33" name="Cerc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34" name="Cercle"/>
          <p:cNvSpPr/>
          <p:nvPr/>
        </p:nvSpPr>
        <p:spPr>
          <a:xfrm>
            <a:off x="4553716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35" name="Cercle"/>
          <p:cNvSpPr/>
          <p:nvPr/>
        </p:nvSpPr>
        <p:spPr>
          <a:xfrm>
            <a:off x="10754767" y="38180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36" name="Cercle"/>
          <p:cNvSpPr/>
          <p:nvPr/>
        </p:nvSpPr>
        <p:spPr>
          <a:xfrm>
            <a:off x="2486698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37" name="Cercle"/>
          <p:cNvSpPr/>
          <p:nvPr/>
        </p:nvSpPr>
        <p:spPr>
          <a:xfrm>
            <a:off x="6620733" y="38180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38" name="Cercle"/>
          <p:cNvSpPr/>
          <p:nvPr/>
        </p:nvSpPr>
        <p:spPr>
          <a:xfrm>
            <a:off x="8687750" y="38180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3" grpId="1"/>
      <p:bldP build="whole" bldLvl="1" animBg="1" rev="0" advAuto="0" spid="237" grpId="4"/>
      <p:bldP build="whole" bldLvl="1" animBg="1" rev="0" advAuto="0" spid="236" grpId="2"/>
      <p:bldP build="whole" bldLvl="1" animBg="1" rev="0" advAuto="0" spid="235" grpId="6"/>
      <p:bldP build="whole" bldLvl="1" animBg="1" rev="0" advAuto="0" spid="234" grpId="3"/>
      <p:bldP build="whole" bldLvl="1" animBg="1" rev="0" advAuto="0" spid="238" grpId="5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1" name="Nominale"/>
          <p:cNvSpPr/>
          <p:nvPr/>
        </p:nvSpPr>
        <p:spPr>
          <a:xfrm>
            <a:off x="6020381" y="895350"/>
            <a:ext cx="1905001" cy="169545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242" name="Visite du président italien à Paris"/>
          <p:cNvSpPr txBox="1"/>
          <p:nvPr>
            <p:ph type="ctrTitle"/>
          </p:nvPr>
        </p:nvSpPr>
        <p:spPr>
          <a:xfrm>
            <a:off x="571500" y="2997201"/>
            <a:ext cx="11861800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E22400"/>
                </a:solidFill>
              </a:rPr>
              <a:t>Visite</a:t>
            </a:r>
            <a:r>
              <a:t> du président italien à Paris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1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2" grpId="2"/>
      <p:bldP build="whole" bldLvl="1" animBg="1" rev="0" advAuto="0" spid="24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7" name="Poser les parapluies à l’entrée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Poser les parapluies à l’entrée.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7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5" name="Non verba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  <p:sp>
        <p:nvSpPr>
          <p:cNvPr id="246" name="Ne pas oublier d’acheter du pain !"/>
          <p:cNvSpPr txBox="1"/>
          <p:nvPr>
            <p:ph type="ctrTitle"/>
          </p:nvPr>
        </p:nvSpPr>
        <p:spPr>
          <a:xfrm>
            <a:off x="168914" y="457200"/>
            <a:ext cx="12223751" cy="6076950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Ne pas </a:t>
            </a:r>
            <a:r>
              <a:rPr>
                <a:solidFill>
                  <a:srgbClr val="E22400"/>
                </a:solidFill>
              </a:rPr>
              <a:t>oublier</a:t>
            </a:r>
            <a:r>
              <a:t> d’acheter du pain !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1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5" grpId="1"/>
      <p:bldP build="whole" bldLvl="1" animBg="1" rev="0" advAuto="0" spid="246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9" name="Verba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  <p:sp>
        <p:nvSpPr>
          <p:cNvPr id="250" name="Je vous souhaite une excellente journée."/>
          <p:cNvSpPr txBox="1"/>
          <p:nvPr>
            <p:ph type="ctrTitle"/>
          </p:nvPr>
        </p:nvSpPr>
        <p:spPr>
          <a:xfrm>
            <a:off x="952500" y="152400"/>
            <a:ext cx="11861800" cy="5181600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Je vous </a:t>
            </a:r>
            <a:r>
              <a:rPr>
                <a:solidFill>
                  <a:srgbClr val="99244F"/>
                </a:solidFill>
              </a:rPr>
              <a:t>souhaite</a:t>
            </a:r>
            <a:r>
              <a:t> une excellente journée.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1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9" grpId="1"/>
      <p:bldP build="whole" bldLvl="1" animBg="1" rev="0" advAuto="0" spid="250" grpId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3" name="Poser les parapluies à l’entrée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E22400"/>
                </a:solidFill>
              </a:rPr>
              <a:t>Poser</a:t>
            </a:r>
            <a:r>
              <a:t> les parapluies à l’entrée.</a:t>
            </a:r>
          </a:p>
        </p:txBody>
      </p:sp>
      <p:sp>
        <p:nvSpPr>
          <p:cNvPr id="254" name="Non verbale"/>
          <p:cNvSpPr/>
          <p:nvPr/>
        </p:nvSpPr>
        <p:spPr>
          <a:xfrm>
            <a:off x="296133" y="63627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4" grpId="2"/>
      <p:bldP build="whole" bldLvl="1" animBg="1" rev="0" advAuto="0" spid="253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7" name="Grand braderie dans le centre ville!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Grand </a:t>
            </a:r>
            <a:r>
              <a:rPr>
                <a:solidFill>
                  <a:srgbClr val="E22400"/>
                </a:solidFill>
              </a:rPr>
              <a:t>braderie</a:t>
            </a:r>
            <a:r>
              <a:t> dans le centre ville!</a:t>
            </a:r>
          </a:p>
        </p:txBody>
      </p:sp>
      <p:sp>
        <p:nvSpPr>
          <p:cNvPr id="258" name="Nominale"/>
          <p:cNvSpPr/>
          <p:nvPr/>
        </p:nvSpPr>
        <p:spPr>
          <a:xfrm>
            <a:off x="801050" y="66755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8" grpId="2"/>
      <p:bldP build="whole" bldLvl="1" animBg="1" rev="0" advAuto="0" spid="257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61" name="Déjà?"/>
          <p:cNvSpPr txBox="1"/>
          <p:nvPr>
            <p:ph type="ctrTitle"/>
          </p:nvPr>
        </p:nvSpPr>
        <p:spPr>
          <a:xfrm>
            <a:off x="752037" y="1617406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E22400"/>
                </a:solidFill>
              </a:rPr>
              <a:t>Déjà</a:t>
            </a:r>
            <a:r>
              <a:t>?</a:t>
            </a:r>
          </a:p>
        </p:txBody>
      </p:sp>
      <p:sp>
        <p:nvSpPr>
          <p:cNvPr id="262" name="Non verbale"/>
          <p:cNvSpPr/>
          <p:nvPr/>
        </p:nvSpPr>
        <p:spPr>
          <a:xfrm>
            <a:off x="1001167" y="67517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1" grpId="1"/>
      <p:bldP build="whole" bldLvl="1" animBg="1" rev="0" advAuto="0" spid="262" grpId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65" name="Jeu 3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3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5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68" name="Bravo!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Bravo!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8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1" name="Reviens vite !"/>
          <p:cNvSpPr txBox="1"/>
          <p:nvPr>
            <p:ph type="ctrTitle"/>
          </p:nvPr>
        </p:nvSpPr>
        <p:spPr>
          <a:xfrm>
            <a:off x="973440" y="647700"/>
            <a:ext cx="11861801" cy="518160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Reviens vite !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1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4" name="Ne fais pas l’innocent!"/>
          <p:cNvSpPr txBox="1"/>
          <p:nvPr>
            <p:ph type="ctrTitle"/>
          </p:nvPr>
        </p:nvSpPr>
        <p:spPr>
          <a:xfrm>
            <a:off x="1017721" y="731792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Ne fais pas l’innocent!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4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7" name="Tiens, mais c’est Tom!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Tiens, mais c’est Tom!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0" name="Port du casque obligatoire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Port du casque obligatoire.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0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80" name="Bonne réponse!"/>
          <p:cNvSpPr txBox="1"/>
          <p:nvPr>
            <p:ph type="ctrTitle"/>
          </p:nvPr>
        </p:nvSpPr>
        <p:spPr>
          <a:xfrm>
            <a:off x="334228" y="19901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Bonne réponse!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0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83" name="Interruption du traffic de 9 heures à vingt heures."/>
          <p:cNvSpPr txBox="1"/>
          <p:nvPr>
            <p:ph type="ctrTitle"/>
          </p:nvPr>
        </p:nvSpPr>
        <p:spPr>
          <a:xfrm>
            <a:off x="571500" y="1968501"/>
            <a:ext cx="11861800" cy="5181601"/>
          </a:xfrm>
          <a:prstGeom prst="rect">
            <a:avLst/>
          </a:prstGeom>
        </p:spPr>
        <p:txBody>
          <a:bodyPr/>
          <a:lstStyle>
            <a:lvl1pPr defTabSz="438911">
              <a:lnSpc>
                <a:spcPct val="100000"/>
              </a:lnSpc>
              <a:defRPr cap="none" sz="9984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Interruption du traffic de 9 heures à vingt heures.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3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86" name="Non verba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  <p:sp>
        <p:nvSpPr>
          <p:cNvPr id="287" name="Verbale"/>
          <p:cNvSpPr/>
          <p:nvPr/>
        </p:nvSpPr>
        <p:spPr>
          <a:xfrm>
            <a:off x="4553716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  <p:sp>
        <p:nvSpPr>
          <p:cNvPr id="288" name="Nominale"/>
          <p:cNvSpPr/>
          <p:nvPr/>
        </p:nvSpPr>
        <p:spPr>
          <a:xfrm>
            <a:off x="10754767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289" name="Verbale"/>
          <p:cNvSpPr/>
          <p:nvPr/>
        </p:nvSpPr>
        <p:spPr>
          <a:xfrm>
            <a:off x="2486698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  <p:sp>
        <p:nvSpPr>
          <p:cNvPr id="290" name="Verbale"/>
          <p:cNvSpPr/>
          <p:nvPr/>
        </p:nvSpPr>
        <p:spPr>
          <a:xfrm>
            <a:off x="6620733" y="3818052"/>
            <a:ext cx="1905001" cy="1905001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  <p:sp>
        <p:nvSpPr>
          <p:cNvPr id="291" name="Nominale"/>
          <p:cNvSpPr/>
          <p:nvPr/>
        </p:nvSpPr>
        <p:spPr>
          <a:xfrm>
            <a:off x="8687750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1" grpId="5"/>
      <p:bldP build="whole" bldLvl="1" animBg="1" rev="0" advAuto="0" spid="286" grpId="1"/>
      <p:bldP build="whole" bldLvl="1" animBg="1" rev="0" advAuto="0" spid="290" grpId="4"/>
      <p:bldP build="whole" bldLvl="1" animBg="1" rev="0" advAuto="0" spid="289" grpId="2"/>
      <p:bldP build="whole" bldLvl="1" animBg="1" rev="0" advAuto="0" spid="288" grpId="6"/>
      <p:bldP build="whole" bldLvl="1" animBg="1" rev="0" advAuto="0" spid="287" grpId="3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4" name="Cerc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95" name="Bravo!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E22400"/>
                </a:solidFill>
              </a:rPr>
              <a:t>Bravo</a:t>
            </a:r>
            <a:r>
              <a:t>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1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4" grpId="1"/>
      <p:bldP build="whole" bldLvl="1" animBg="1" rev="0" advAuto="0" spid="295" grpId="2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8" name="Verba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  <p:sp>
        <p:nvSpPr>
          <p:cNvPr id="299" name="Reviens vite !"/>
          <p:cNvSpPr txBox="1"/>
          <p:nvPr>
            <p:ph type="ctrTitle"/>
          </p:nvPr>
        </p:nvSpPr>
        <p:spPr>
          <a:xfrm>
            <a:off x="2230740" y="647700"/>
            <a:ext cx="11861801" cy="5181600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E22400"/>
                </a:solidFill>
              </a:rPr>
              <a:t>Reviens</a:t>
            </a:r>
            <a:r>
              <a:t> vite !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1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8" grpId="1"/>
      <p:bldP build="whole" bldLvl="1" animBg="1" rev="0" advAuto="0" spid="299" grpId="2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02" name="Verba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  <p:sp>
        <p:nvSpPr>
          <p:cNvPr id="303" name="Ne fais pas l’innocent!"/>
          <p:cNvSpPr txBox="1"/>
          <p:nvPr>
            <p:ph type="ctrTitle"/>
          </p:nvPr>
        </p:nvSpPr>
        <p:spPr>
          <a:xfrm>
            <a:off x="2541721" y="426992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Ne </a:t>
            </a:r>
            <a:r>
              <a:rPr>
                <a:solidFill>
                  <a:srgbClr val="E22400"/>
                </a:solidFill>
              </a:rPr>
              <a:t>fais</a:t>
            </a:r>
            <a:r>
              <a:t> pas l’innocent!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1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3" grpId="2"/>
      <p:bldP build="whole" bldLvl="1" animBg="1" rev="0" advAuto="0" spid="302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06" name="Tiens, mais c’est Tom!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99244F"/>
                </a:solidFill>
              </a:rPr>
              <a:t>Tiens</a:t>
            </a:r>
            <a:r>
              <a:t>, mais c’</a:t>
            </a:r>
            <a:r>
              <a:rPr>
                <a:solidFill>
                  <a:srgbClr val="E22400"/>
                </a:solidFill>
              </a:rPr>
              <a:t>est</a:t>
            </a:r>
            <a:r>
              <a:t> Tom!</a:t>
            </a:r>
          </a:p>
        </p:txBody>
      </p:sp>
      <p:sp>
        <p:nvSpPr>
          <p:cNvPr id="307" name="Verbale"/>
          <p:cNvSpPr/>
          <p:nvPr/>
        </p:nvSpPr>
        <p:spPr>
          <a:xfrm>
            <a:off x="800681" y="17145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7" grpId="2"/>
      <p:bldP build="whole" bldLvl="1" animBg="1" rev="0" advAuto="0" spid="306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10" name="Bonne réponse!"/>
          <p:cNvSpPr txBox="1"/>
          <p:nvPr>
            <p:ph type="ctrTitle"/>
          </p:nvPr>
        </p:nvSpPr>
        <p:spPr>
          <a:xfrm>
            <a:off x="334228" y="19901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Bonne </a:t>
            </a:r>
            <a:r>
              <a:rPr>
                <a:solidFill>
                  <a:srgbClr val="E22400"/>
                </a:solidFill>
              </a:rPr>
              <a:t>réponse</a:t>
            </a:r>
            <a:r>
              <a:t>!</a:t>
            </a:r>
          </a:p>
        </p:txBody>
      </p:sp>
      <p:sp>
        <p:nvSpPr>
          <p:cNvPr id="311" name="Nominale"/>
          <p:cNvSpPr/>
          <p:nvPr/>
        </p:nvSpPr>
        <p:spPr>
          <a:xfrm>
            <a:off x="8687750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1" grpId="2"/>
      <p:bldP build="whole" bldLvl="1" animBg="1" rev="0" advAuto="0" spid="310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14" name="Interruption du traffic de 9 heures à vingt heures."/>
          <p:cNvSpPr txBox="1"/>
          <p:nvPr>
            <p:ph type="ctrTitle"/>
          </p:nvPr>
        </p:nvSpPr>
        <p:spPr>
          <a:xfrm>
            <a:off x="571500" y="1968501"/>
            <a:ext cx="11861800" cy="5181601"/>
          </a:xfrm>
          <a:prstGeom prst="rect">
            <a:avLst/>
          </a:prstGeom>
        </p:spPr>
        <p:txBody>
          <a:bodyPr/>
          <a:lstStyle/>
          <a:p>
            <a:pPr defTabSz="438911">
              <a:lnSpc>
                <a:spcPct val="100000"/>
              </a:lnSpc>
              <a:defRPr cap="none" sz="9984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E22400"/>
                </a:solidFill>
              </a:rPr>
              <a:t>Interruption</a:t>
            </a:r>
            <a:r>
              <a:t> du traffic de 9 heures à vingt heures.</a:t>
            </a:r>
          </a:p>
        </p:txBody>
      </p:sp>
      <p:sp>
        <p:nvSpPr>
          <p:cNvPr id="315" name="Nominale"/>
          <p:cNvSpPr/>
          <p:nvPr/>
        </p:nvSpPr>
        <p:spPr>
          <a:xfrm>
            <a:off x="762950" y="76661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4" grpId="1"/>
      <p:bldP build="whole" bldLvl="1" animBg="1" rev="0" advAuto="0" spid="315" grpId="2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18" name="Jeu 4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4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3" name="Voici la personne dont je t’ai parlé."/>
          <p:cNvSpPr txBox="1"/>
          <p:nvPr>
            <p:ph type="ctrTitle"/>
          </p:nvPr>
        </p:nvSpPr>
        <p:spPr>
          <a:xfrm>
            <a:off x="752037" y="1617406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Voici la personne dont je t’ai parlé.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3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21" name="La neige ne cesse de tomber depuis plusieurs jours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38911">
              <a:lnSpc>
                <a:spcPct val="100000"/>
              </a:lnSpc>
              <a:defRPr cap="none" sz="9984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La neige ne cesse de tomber depuis plusieurs jours.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1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24" name="Interdiction de jeter des papiers par terre."/>
          <p:cNvSpPr txBox="1"/>
          <p:nvPr>
            <p:ph type="ctrTitle"/>
          </p:nvPr>
        </p:nvSpPr>
        <p:spPr>
          <a:xfrm>
            <a:off x="973440" y="647700"/>
            <a:ext cx="11861801" cy="518160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Interdiction de jeter des papiers par terre.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4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27" name="Oups!"/>
          <p:cNvSpPr txBox="1"/>
          <p:nvPr>
            <p:ph type="ctrTitle"/>
          </p:nvPr>
        </p:nvSpPr>
        <p:spPr>
          <a:xfrm>
            <a:off x="1017721" y="731792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Oups!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7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30" name="Quelle incroyable aventure !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Quelle incroyable aventure 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0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33" name="Vol dans une bijouterie : le voleur arrêté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Vol dans une bijouterie : le voleur arrêté.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3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36" name="Eh bien !"/>
          <p:cNvSpPr txBox="1"/>
          <p:nvPr>
            <p:ph type="ctrTitle"/>
          </p:nvPr>
        </p:nvSpPr>
        <p:spPr>
          <a:xfrm>
            <a:off x="752037" y="1617406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Eh bien 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6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39" name="Verba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  <p:sp>
        <p:nvSpPr>
          <p:cNvPr id="340" name="Non verbale"/>
          <p:cNvSpPr/>
          <p:nvPr/>
        </p:nvSpPr>
        <p:spPr>
          <a:xfrm>
            <a:off x="4553716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  <p:sp>
        <p:nvSpPr>
          <p:cNvPr id="341" name="Non verbale"/>
          <p:cNvSpPr/>
          <p:nvPr/>
        </p:nvSpPr>
        <p:spPr>
          <a:xfrm>
            <a:off x="10754767" y="38180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  <p:sp>
        <p:nvSpPr>
          <p:cNvPr id="342" name="Nominale"/>
          <p:cNvSpPr/>
          <p:nvPr/>
        </p:nvSpPr>
        <p:spPr>
          <a:xfrm>
            <a:off x="2486698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343" name="Nominale"/>
          <p:cNvSpPr/>
          <p:nvPr/>
        </p:nvSpPr>
        <p:spPr>
          <a:xfrm>
            <a:off x="6620733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344" name="Nominale"/>
          <p:cNvSpPr/>
          <p:nvPr/>
        </p:nvSpPr>
        <p:spPr>
          <a:xfrm>
            <a:off x="8687750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0" grpId="3"/>
      <p:bldP build="whole" bldLvl="1" animBg="1" rev="0" advAuto="0" spid="344" grpId="5"/>
      <p:bldP build="whole" bldLvl="1" animBg="1" rev="0" advAuto="0" spid="339" grpId="1"/>
      <p:bldP build="whole" bldLvl="1" animBg="1" rev="0" advAuto="0" spid="343" grpId="4"/>
      <p:bldP build="whole" bldLvl="1" animBg="1" rev="0" advAuto="0" spid="342" grpId="2"/>
      <p:bldP build="whole" bldLvl="1" animBg="1" rev="0" advAuto="0" spid="341" grpId="6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47" name="Cerc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48" name="Cercle"/>
          <p:cNvSpPr/>
          <p:nvPr/>
        </p:nvSpPr>
        <p:spPr>
          <a:xfrm>
            <a:off x="4553716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49" name="Cercle"/>
          <p:cNvSpPr/>
          <p:nvPr/>
        </p:nvSpPr>
        <p:spPr>
          <a:xfrm>
            <a:off x="10754767" y="38180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50" name="Cercle"/>
          <p:cNvSpPr/>
          <p:nvPr/>
        </p:nvSpPr>
        <p:spPr>
          <a:xfrm>
            <a:off x="2486698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51" name="Cercle"/>
          <p:cNvSpPr/>
          <p:nvPr/>
        </p:nvSpPr>
        <p:spPr>
          <a:xfrm>
            <a:off x="6620733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52" name="Cercle"/>
          <p:cNvSpPr/>
          <p:nvPr/>
        </p:nvSpPr>
        <p:spPr>
          <a:xfrm>
            <a:off x="8687750" y="38180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0" grpId="2"/>
      <p:bldP build="whole" bldLvl="1" animBg="1" rev="0" advAuto="0" spid="349" grpId="6"/>
      <p:bldP build="whole" bldLvl="1" animBg="1" rev="0" advAuto="0" spid="348" grpId="3"/>
      <p:bldP build="whole" bldLvl="1" animBg="1" rev="0" advAuto="0" spid="352" grpId="5"/>
      <p:bldP build="whole" bldLvl="1" animBg="1" rev="0" advAuto="0" spid="347" grpId="1"/>
      <p:bldP build="whole" bldLvl="1" animBg="1" rev="0" advAuto="0" spid="351" grpId="4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55" name="Cercle"/>
          <p:cNvSpPr/>
          <p:nvPr/>
        </p:nvSpPr>
        <p:spPr>
          <a:xfrm>
            <a:off x="6477581" y="4191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B51A00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56" name="La neige ne cesse de tomber depuis plusieurs jours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38911">
              <a:lnSpc>
                <a:spcPct val="100000"/>
              </a:lnSpc>
              <a:defRPr cap="none" sz="9984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La neige ne </a:t>
            </a:r>
            <a:r>
              <a:rPr>
                <a:solidFill>
                  <a:srgbClr val="E22400"/>
                </a:solidFill>
              </a:rPr>
              <a:t>cesse</a:t>
            </a:r>
            <a:r>
              <a:t> de tomber depuis plusieurs jours.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1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5" grpId="1"/>
      <p:bldP build="whole" bldLvl="1" animBg="1" rev="0" advAuto="0" spid="356" grpId="2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59" name="Nominale"/>
          <p:cNvSpPr/>
          <p:nvPr/>
        </p:nvSpPr>
        <p:spPr>
          <a:xfrm>
            <a:off x="229181" y="59436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360" name="Interdiction de jeter des papiers par terre."/>
          <p:cNvSpPr txBox="1"/>
          <p:nvPr>
            <p:ph type="ctrTitle"/>
          </p:nvPr>
        </p:nvSpPr>
        <p:spPr>
          <a:xfrm>
            <a:off x="821040" y="419100"/>
            <a:ext cx="11861801" cy="5181600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</a:t>
            </a:r>
            <a:r>
              <a:rPr>
                <a:solidFill>
                  <a:srgbClr val="E22400"/>
                </a:solidFill>
              </a:rPr>
              <a:t>Interdiction</a:t>
            </a:r>
            <a:r>
              <a:t> de jeter des papiers par terre.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1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9" grpId="1"/>
      <p:bldP build="whole" bldLvl="1" animBg="1" rev="0" advAuto="0" spid="360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6" name="Découverte d’un gisement de pétrole en France !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25195">
              <a:lnSpc>
                <a:spcPct val="100000"/>
              </a:lnSpc>
              <a:defRPr cap="none" sz="967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Découverte d’un gisement de pétrole en France 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6" grpId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63" name="Non verba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  <p:sp>
        <p:nvSpPr>
          <p:cNvPr id="364" name="Oups!"/>
          <p:cNvSpPr txBox="1"/>
          <p:nvPr>
            <p:ph type="ctrTitle"/>
          </p:nvPr>
        </p:nvSpPr>
        <p:spPr>
          <a:xfrm>
            <a:off x="578489" y="236492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E22400"/>
                </a:solidFill>
              </a:rPr>
              <a:t>Oups</a:t>
            </a:r>
            <a:r>
              <a:t>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1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3" grpId="1"/>
      <p:bldP build="whole" bldLvl="1" animBg="1" rev="0" advAuto="0" spid="364" grpId="2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67" name="Quelle incroyable aventure !"/>
          <p:cNvSpPr txBox="1"/>
          <p:nvPr/>
        </p:nvSpPr>
        <p:spPr>
          <a:xfrm>
            <a:off x="1096228" y="2286000"/>
            <a:ext cx="11861801" cy="5181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 algn="ctr" defTabSz="457200">
              <a:spcBef>
                <a:spcPts val="0"/>
              </a:spcBef>
              <a:defRPr i="0" spc="0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Quelle incroyable </a:t>
            </a:r>
            <a:r>
              <a:rPr>
                <a:solidFill>
                  <a:srgbClr val="E22400"/>
                </a:solidFill>
              </a:rPr>
              <a:t>aventure</a:t>
            </a:r>
            <a:r>
              <a:t> !</a:t>
            </a:r>
          </a:p>
        </p:txBody>
      </p:sp>
      <p:sp>
        <p:nvSpPr>
          <p:cNvPr id="368" name="Nominale"/>
          <p:cNvSpPr/>
          <p:nvPr/>
        </p:nvSpPr>
        <p:spPr>
          <a:xfrm>
            <a:off x="981933" y="26369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8" grpId="2"/>
      <p:bldP build="whole" bldLvl="1" animBg="1" rev="0" advAuto="0" spid="367" grpId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71" name="Vol dans une bijouterie : le voleur arrêté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</a:t>
            </a:r>
            <a:r>
              <a:rPr>
                <a:solidFill>
                  <a:srgbClr val="E22400"/>
                </a:solidFill>
              </a:rPr>
              <a:t>Vol</a:t>
            </a:r>
            <a:r>
              <a:t> dans une bijouterie : le voleur arrêté.</a:t>
            </a:r>
          </a:p>
        </p:txBody>
      </p:sp>
      <p:sp>
        <p:nvSpPr>
          <p:cNvPr id="372" name="Nominale"/>
          <p:cNvSpPr/>
          <p:nvPr/>
        </p:nvSpPr>
        <p:spPr>
          <a:xfrm>
            <a:off x="839150" y="8081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1" grpId="1"/>
      <p:bldP build="whole" bldLvl="1" animBg="1" rev="0" advAuto="0" spid="372" grpId="2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75" name="Eh bien !"/>
          <p:cNvSpPr txBox="1"/>
          <p:nvPr>
            <p:ph type="ctrTitle"/>
          </p:nvPr>
        </p:nvSpPr>
        <p:spPr>
          <a:xfrm>
            <a:off x="752037" y="1617406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</a:t>
            </a:r>
            <a:r>
              <a:rPr>
                <a:solidFill>
                  <a:srgbClr val="E22400"/>
                </a:solidFill>
              </a:rPr>
              <a:t>Eh bien</a:t>
            </a:r>
            <a:r>
              <a:t> !</a:t>
            </a:r>
          </a:p>
        </p:txBody>
      </p:sp>
      <p:sp>
        <p:nvSpPr>
          <p:cNvPr id="376" name="Non verbale"/>
          <p:cNvSpPr/>
          <p:nvPr/>
        </p:nvSpPr>
        <p:spPr>
          <a:xfrm>
            <a:off x="1610767" y="22860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6" grpId="2"/>
      <p:bldP build="whole" bldLvl="1" animBg="1" rev="0" advAuto="0" spid="375" grpId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79" name="Jeu 5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5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9" grpId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82" name="Vos vacances se sont-elles bien passées ?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Vos vacances se sont-elles bien passées 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2" grpId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85" name="Géniales !"/>
          <p:cNvSpPr txBox="1"/>
          <p:nvPr>
            <p:ph type="ctrTitle"/>
          </p:nvPr>
        </p:nvSpPr>
        <p:spPr>
          <a:xfrm>
            <a:off x="973440" y="647700"/>
            <a:ext cx="11861801" cy="518160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Géniales !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5" grpId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88" name="Trente centimètres de neige ont recouvert la Lozère !"/>
          <p:cNvSpPr txBox="1"/>
          <p:nvPr>
            <p:ph type="ctrTitle"/>
          </p:nvPr>
        </p:nvSpPr>
        <p:spPr>
          <a:xfrm>
            <a:off x="1017721" y="731792"/>
            <a:ext cx="11861801" cy="5181601"/>
          </a:xfrm>
          <a:prstGeom prst="rect">
            <a:avLst/>
          </a:prstGeom>
        </p:spPr>
        <p:txBody>
          <a:bodyPr/>
          <a:lstStyle>
            <a:lvl1pPr defTabSz="388620">
              <a:lnSpc>
                <a:spcPct val="100000"/>
              </a:lnSpc>
              <a:defRPr cap="none" sz="884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Trente centimètres de neige ont recouvert la Lozère 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8" grpId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91" name="Hôpital : silence !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Hôpital : silence 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1" grpId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94" name="Seul le personnel de service peut entrer ici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48055">
              <a:lnSpc>
                <a:spcPct val="100000"/>
              </a:lnSpc>
              <a:defRPr cap="none" sz="1019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Seul le personnel de service peut entrer ici.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9" name="Entrez !"/>
          <p:cNvSpPr txBox="1"/>
          <p:nvPr>
            <p:ph type="ctrTitle"/>
          </p:nvPr>
        </p:nvSpPr>
        <p:spPr>
          <a:xfrm>
            <a:off x="973440" y="647700"/>
            <a:ext cx="11861801" cy="518160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Entrez !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9" grpId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97" name="Travaux en cours !"/>
          <p:cNvSpPr txBox="1"/>
          <p:nvPr>
            <p:ph type="ctrTitle"/>
          </p:nvPr>
        </p:nvSpPr>
        <p:spPr>
          <a:xfrm>
            <a:off x="675837" y="1350706"/>
            <a:ext cx="125476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Travaux en cours 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7" grpId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00" name="Verba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  <p:sp>
        <p:nvSpPr>
          <p:cNvPr id="401" name="Nominale"/>
          <p:cNvSpPr/>
          <p:nvPr/>
        </p:nvSpPr>
        <p:spPr>
          <a:xfrm>
            <a:off x="4553716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402" name="Nominale"/>
          <p:cNvSpPr/>
          <p:nvPr/>
        </p:nvSpPr>
        <p:spPr>
          <a:xfrm>
            <a:off x="10754767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403" name="Non verbale"/>
          <p:cNvSpPr/>
          <p:nvPr/>
        </p:nvSpPr>
        <p:spPr>
          <a:xfrm>
            <a:off x="2486698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  <p:sp>
        <p:nvSpPr>
          <p:cNvPr id="404" name="Nominale"/>
          <p:cNvSpPr/>
          <p:nvPr/>
        </p:nvSpPr>
        <p:spPr>
          <a:xfrm>
            <a:off x="6620733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405" name="Verbale"/>
          <p:cNvSpPr/>
          <p:nvPr/>
        </p:nvSpPr>
        <p:spPr>
          <a:xfrm>
            <a:off x="8687750" y="3818052"/>
            <a:ext cx="1905001" cy="1905001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3" grpId="2"/>
      <p:bldP build="whole" bldLvl="1" animBg="1" rev="0" advAuto="0" spid="402" grpId="6"/>
      <p:bldP build="whole" bldLvl="1" animBg="1" rev="0" advAuto="0" spid="401" grpId="3"/>
      <p:bldP build="whole" bldLvl="1" animBg="1" rev="0" advAuto="0" spid="405" grpId="5"/>
      <p:bldP build="whole" bldLvl="1" animBg="1" rev="0" advAuto="0" spid="400" grpId="1"/>
      <p:bldP build="whole" bldLvl="1" animBg="1" rev="0" advAuto="0" spid="404" grpId="4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08" name="Cerc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409" name="Cercle"/>
          <p:cNvSpPr/>
          <p:nvPr/>
        </p:nvSpPr>
        <p:spPr>
          <a:xfrm>
            <a:off x="4553716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410" name="Cercle"/>
          <p:cNvSpPr/>
          <p:nvPr/>
        </p:nvSpPr>
        <p:spPr>
          <a:xfrm>
            <a:off x="10754767" y="38180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411" name="Cercle"/>
          <p:cNvSpPr/>
          <p:nvPr/>
        </p:nvSpPr>
        <p:spPr>
          <a:xfrm>
            <a:off x="2486698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412" name="Cercle"/>
          <p:cNvSpPr/>
          <p:nvPr/>
        </p:nvSpPr>
        <p:spPr>
          <a:xfrm>
            <a:off x="6620733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413" name="Cercle"/>
          <p:cNvSpPr/>
          <p:nvPr/>
        </p:nvSpPr>
        <p:spPr>
          <a:xfrm>
            <a:off x="8687750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1" grpId="2"/>
      <p:bldP build="whole" bldLvl="1" animBg="1" rev="0" advAuto="0" spid="410" grpId="6"/>
      <p:bldP build="whole" bldLvl="1" animBg="1" rev="0" advAuto="0" spid="409" grpId="3"/>
      <p:bldP build="whole" bldLvl="1" animBg="1" rev="0" advAuto="0" spid="413" grpId="5"/>
      <p:bldP build="whole" bldLvl="1" animBg="1" rev="0" advAuto="0" spid="408" grpId="1"/>
      <p:bldP build="whole" bldLvl="1" animBg="1" rev="0" advAuto="0" spid="412" grpId="4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16" name="Cercle"/>
          <p:cNvSpPr/>
          <p:nvPr/>
        </p:nvSpPr>
        <p:spPr>
          <a:xfrm>
            <a:off x="6172781" y="7620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417" name="Vos vacances se sont-elles bien passées ?"/>
          <p:cNvSpPr txBox="1"/>
          <p:nvPr>
            <p:ph type="ctrTitle"/>
          </p:nvPr>
        </p:nvSpPr>
        <p:spPr>
          <a:xfrm>
            <a:off x="571500" y="2790294"/>
            <a:ext cx="11861800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Vos vacances se </a:t>
            </a:r>
            <a:r>
              <a:rPr>
                <a:solidFill>
                  <a:srgbClr val="E22400"/>
                </a:solidFill>
              </a:rPr>
              <a:t>sont</a:t>
            </a:r>
            <a:r>
              <a:t>-elles bien </a:t>
            </a:r>
            <a:r>
              <a:rPr>
                <a:solidFill>
                  <a:srgbClr val="E22400"/>
                </a:solidFill>
              </a:rPr>
              <a:t>passées</a:t>
            </a:r>
            <a:r>
              <a:t> 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1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6" grpId="1"/>
      <p:bldP build="whole" bldLvl="1" animBg="1" rev="0" advAuto="0" spid="417" grpId="2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20" name="Non verba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  <p:sp>
        <p:nvSpPr>
          <p:cNvPr id="421" name="Géniales !"/>
          <p:cNvSpPr txBox="1"/>
          <p:nvPr/>
        </p:nvSpPr>
        <p:spPr>
          <a:xfrm>
            <a:off x="2078340" y="647700"/>
            <a:ext cx="11861801" cy="5181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 algn="ctr" defTabSz="457200">
              <a:spcBef>
                <a:spcPts val="0"/>
              </a:spcBef>
              <a:defRPr i="0" spc="0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E22400"/>
                </a:solidFill>
              </a:rPr>
              <a:t>Géniales</a:t>
            </a:r>
            <a:r>
              <a:t> !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1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1" grpId="2"/>
      <p:bldP build="whole" bldLvl="1" animBg="1" rev="0" advAuto="0" spid="420" grpId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24" name="Nominale"/>
          <p:cNvSpPr/>
          <p:nvPr/>
        </p:nvSpPr>
        <p:spPr>
          <a:xfrm>
            <a:off x="762581" y="571500"/>
            <a:ext cx="1981201" cy="177165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425" name="Trente centimètres de neige ont recouvert la Lozère !"/>
          <p:cNvSpPr txBox="1"/>
          <p:nvPr>
            <p:ph type="ctrTitle"/>
          </p:nvPr>
        </p:nvSpPr>
        <p:spPr>
          <a:xfrm>
            <a:off x="1246321" y="1722392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388620">
              <a:lnSpc>
                <a:spcPct val="100000"/>
              </a:lnSpc>
              <a:defRPr cap="none" sz="884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Trente </a:t>
            </a:r>
            <a:r>
              <a:rPr>
                <a:solidFill>
                  <a:srgbClr val="E22400"/>
                </a:solidFill>
              </a:rPr>
              <a:t>centimètres</a:t>
            </a:r>
            <a:r>
              <a:t> de </a:t>
            </a:r>
            <a:r>
              <a:rPr>
                <a:solidFill>
                  <a:srgbClr val="E22400"/>
                </a:solidFill>
              </a:rPr>
              <a:t>neige</a:t>
            </a:r>
            <a:r>
              <a:t> ont recouvert la Lozère 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1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4" grpId="1"/>
      <p:bldP build="whole" bldLvl="1" animBg="1" rev="0" advAuto="0" spid="425" grpId="2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28" name="Hôpital : silence !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</a:t>
            </a:r>
            <a:r>
              <a:rPr>
                <a:solidFill>
                  <a:srgbClr val="E22400"/>
                </a:solidFill>
              </a:rPr>
              <a:t>Hôpital</a:t>
            </a:r>
            <a:r>
              <a:t> : silence !</a:t>
            </a:r>
          </a:p>
        </p:txBody>
      </p:sp>
      <p:sp>
        <p:nvSpPr>
          <p:cNvPr id="429" name="Nominale"/>
          <p:cNvSpPr/>
          <p:nvPr/>
        </p:nvSpPr>
        <p:spPr>
          <a:xfrm>
            <a:off x="6811233" y="770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8" grpId="1"/>
      <p:bldP build="whole" bldLvl="1" animBg="1" rev="0" advAuto="0" spid="429" grpId="2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32" name="Port du casque obligatoire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Port du casque obligatoire.</a:t>
            </a:r>
          </a:p>
        </p:txBody>
      </p:sp>
      <p:sp>
        <p:nvSpPr>
          <p:cNvPr id="433" name="Seul le personnel de service peut entrer ici."/>
          <p:cNvSpPr txBox="1"/>
          <p:nvPr/>
        </p:nvSpPr>
        <p:spPr>
          <a:xfrm>
            <a:off x="829528" y="2104494"/>
            <a:ext cx="11861801" cy="518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 algn="ctr" defTabSz="448055">
              <a:spcBef>
                <a:spcPts val="0"/>
              </a:spcBef>
              <a:defRPr i="0" spc="0" sz="1019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Seul le personnel de service </a:t>
            </a:r>
            <a:r>
              <a:rPr>
                <a:solidFill>
                  <a:srgbClr val="E22400"/>
                </a:solidFill>
              </a:rPr>
              <a:t>peut</a:t>
            </a:r>
            <a:r>
              <a:t> entrer ici.</a:t>
            </a:r>
          </a:p>
        </p:txBody>
      </p:sp>
      <p:sp>
        <p:nvSpPr>
          <p:cNvPr id="434" name="Cercle"/>
          <p:cNvSpPr/>
          <p:nvPr/>
        </p:nvSpPr>
        <p:spPr>
          <a:xfrm>
            <a:off x="8916350" y="312852"/>
            <a:ext cx="1905001" cy="1905001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2" grpId="1"/>
      <p:bldP build="whole" bldLvl="1" animBg="1" rev="0" advAuto="0" spid="433" grpId="2"/>
      <p:bldP build="whole" bldLvl="1" animBg="1" rev="0" advAuto="0" spid="434" grpId="3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37" name="Travaux en cours !"/>
          <p:cNvSpPr txBox="1"/>
          <p:nvPr>
            <p:ph type="ctrTitle"/>
          </p:nvPr>
        </p:nvSpPr>
        <p:spPr>
          <a:xfrm>
            <a:off x="675837" y="1350706"/>
            <a:ext cx="125476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E22400"/>
                </a:solidFill>
              </a:rPr>
              <a:t>Travaux</a:t>
            </a:r>
            <a:r>
              <a:t> en cours !</a:t>
            </a:r>
          </a:p>
        </p:txBody>
      </p:sp>
      <p:sp>
        <p:nvSpPr>
          <p:cNvPr id="438" name="Nominale"/>
          <p:cNvSpPr/>
          <p:nvPr/>
        </p:nvSpPr>
        <p:spPr>
          <a:xfrm>
            <a:off x="5344567" y="10748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7" grpId="1"/>
      <p:bldP build="whole" bldLvl="1" animBg="1" rev="0" advAuto="0" spid="438" grpId="2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41" name="Jeu 5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5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2" name="Moi ?"/>
          <p:cNvSpPr txBox="1"/>
          <p:nvPr>
            <p:ph type="ctrTitle"/>
          </p:nvPr>
        </p:nvSpPr>
        <p:spPr>
          <a:xfrm>
            <a:off x="1017721" y="731792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Moi 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2" grpId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44" name="Rien ne sert de courir !"/>
          <p:cNvSpPr txBox="1"/>
          <p:nvPr>
            <p:ph type="ctrTitle"/>
          </p:nvPr>
        </p:nvSpPr>
        <p:spPr>
          <a:xfrm>
            <a:off x="973440" y="647700"/>
            <a:ext cx="11861801" cy="518160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Rien ne sert de courir !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4" grpId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47" name="Découverte d’un gisement de pétrole en France !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25195">
              <a:lnSpc>
                <a:spcPct val="100000"/>
              </a:lnSpc>
              <a:defRPr cap="none" sz="967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Découverte d’un gisement de pétrole en France 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7" grpId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50" name="Champagne !"/>
          <p:cNvSpPr txBox="1"/>
          <p:nvPr>
            <p:ph type="ctrTitle"/>
          </p:nvPr>
        </p:nvSpPr>
        <p:spPr>
          <a:xfrm>
            <a:off x="1017721" y="731792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Champagne 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0" grpId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53" name="Ulysse ordonna à ses compagnons de l’attacher aux mains de son navire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Ulysse ordonna à ses compagnons de l’attacher aux mains de son navire.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3" grpId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56" name="Les sirènes !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Les sirènes 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6" grpId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59" name="Les voilà !"/>
          <p:cNvSpPr txBox="1"/>
          <p:nvPr>
            <p:ph type="ctrTitle"/>
          </p:nvPr>
        </p:nvSpPr>
        <p:spPr>
          <a:xfrm>
            <a:off x="752037" y="1617406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Les voilà 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9" grpId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62" name="Elles entonnèrent un chant mélodieux et divin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20623">
              <a:lnSpc>
                <a:spcPct val="100000"/>
              </a:lnSpc>
              <a:defRPr cap="none" sz="956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Elles entonnèrent un chant mélodieux et divin.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2" grpId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65" name="Verba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  <p:sp>
        <p:nvSpPr>
          <p:cNvPr id="466" name="Verbale"/>
          <p:cNvSpPr/>
          <p:nvPr/>
        </p:nvSpPr>
        <p:spPr>
          <a:xfrm>
            <a:off x="4553716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  <p:sp>
        <p:nvSpPr>
          <p:cNvPr id="467" name="Verbale"/>
          <p:cNvSpPr/>
          <p:nvPr/>
        </p:nvSpPr>
        <p:spPr>
          <a:xfrm>
            <a:off x="10754767" y="3818052"/>
            <a:ext cx="1905001" cy="1905001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  <p:sp>
        <p:nvSpPr>
          <p:cNvPr id="468" name="Nominale"/>
          <p:cNvSpPr/>
          <p:nvPr/>
        </p:nvSpPr>
        <p:spPr>
          <a:xfrm>
            <a:off x="2486698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469" name="Nominale"/>
          <p:cNvSpPr/>
          <p:nvPr/>
        </p:nvSpPr>
        <p:spPr>
          <a:xfrm>
            <a:off x="6620733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470" name="Non verbale"/>
          <p:cNvSpPr/>
          <p:nvPr/>
        </p:nvSpPr>
        <p:spPr>
          <a:xfrm>
            <a:off x="8687750" y="38180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73" name="Cerc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474" name="Cercle"/>
          <p:cNvSpPr/>
          <p:nvPr/>
        </p:nvSpPr>
        <p:spPr>
          <a:xfrm>
            <a:off x="4553716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475" name="Cercle"/>
          <p:cNvSpPr/>
          <p:nvPr/>
        </p:nvSpPr>
        <p:spPr>
          <a:xfrm>
            <a:off x="10754767" y="38180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476" name="Cercle"/>
          <p:cNvSpPr/>
          <p:nvPr/>
        </p:nvSpPr>
        <p:spPr>
          <a:xfrm>
            <a:off x="2486698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477" name="Cercle"/>
          <p:cNvSpPr/>
          <p:nvPr/>
        </p:nvSpPr>
        <p:spPr>
          <a:xfrm>
            <a:off x="6620733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478" name="Cercle"/>
          <p:cNvSpPr/>
          <p:nvPr/>
        </p:nvSpPr>
        <p:spPr>
          <a:xfrm>
            <a:off x="8687750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81" name="Verbale"/>
          <p:cNvSpPr/>
          <p:nvPr/>
        </p:nvSpPr>
        <p:spPr>
          <a:xfrm>
            <a:off x="4763081" y="73152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  <p:sp>
        <p:nvSpPr>
          <p:cNvPr id="482" name="Rien ne sert de courir !"/>
          <p:cNvSpPr txBox="1"/>
          <p:nvPr>
            <p:ph type="ctrTitle"/>
          </p:nvPr>
        </p:nvSpPr>
        <p:spPr>
          <a:xfrm>
            <a:off x="859140" y="-990600"/>
            <a:ext cx="11861801" cy="5181600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Rien ne </a:t>
            </a:r>
            <a:r>
              <a:rPr>
                <a:solidFill>
                  <a:srgbClr val="E22400"/>
                </a:solidFill>
              </a:rPr>
              <a:t>sert</a:t>
            </a:r>
            <a:r>
              <a:t> de courir !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1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2" grpId="2"/>
      <p:bldP build="whole" bldLvl="1" animBg="1" rev="0" advAuto="0" spid="48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5" name="Non verba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  <p:sp>
        <p:nvSpPr>
          <p:cNvPr id="156" name="Nominale"/>
          <p:cNvSpPr/>
          <p:nvPr/>
        </p:nvSpPr>
        <p:spPr>
          <a:xfrm>
            <a:off x="4553716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157" name="Non verbale"/>
          <p:cNvSpPr/>
          <p:nvPr/>
        </p:nvSpPr>
        <p:spPr>
          <a:xfrm>
            <a:off x="10754767" y="38180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  <p:sp>
        <p:nvSpPr>
          <p:cNvPr id="158" name="Nominale"/>
          <p:cNvSpPr/>
          <p:nvPr/>
        </p:nvSpPr>
        <p:spPr>
          <a:xfrm>
            <a:off x="2486698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159" name="Nominale"/>
          <p:cNvSpPr/>
          <p:nvPr/>
        </p:nvSpPr>
        <p:spPr>
          <a:xfrm>
            <a:off x="6620733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160" name="Verbale"/>
          <p:cNvSpPr/>
          <p:nvPr/>
        </p:nvSpPr>
        <p:spPr>
          <a:xfrm>
            <a:off x="8687750" y="3818052"/>
            <a:ext cx="1905001" cy="1905001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7" grpId="6"/>
      <p:bldP build="whole" bldLvl="1" animBg="1" rev="0" advAuto="0" spid="156" grpId="3"/>
      <p:bldP build="whole" bldLvl="1" animBg="1" rev="0" advAuto="0" spid="160" grpId="5"/>
      <p:bldP build="whole" bldLvl="1" animBg="1" rev="0" advAuto="0" spid="155" grpId="1"/>
      <p:bldP build="whole" bldLvl="1" animBg="1" rev="0" advAuto="0" spid="159" grpId="4"/>
      <p:bldP build="whole" bldLvl="1" animBg="1" rev="0" advAuto="0" spid="158" grpId="2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85" name="Nomina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  <p:sp>
        <p:nvSpPr>
          <p:cNvPr id="486" name="Champagne !"/>
          <p:cNvSpPr txBox="1"/>
          <p:nvPr>
            <p:ph type="ctrTitle"/>
          </p:nvPr>
        </p:nvSpPr>
        <p:spPr>
          <a:xfrm>
            <a:off x="1132021" y="-1592308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solidFill>
                  <a:srgbClr val="E22400"/>
                </a:solidFill>
              </a:rPr>
              <a:t>Champagne</a:t>
            </a:r>
            <a:r>
              <a:t> 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1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6" grpId="2"/>
      <p:bldP build="whole" bldLvl="1" animBg="1" rev="0" advAuto="0" spid="485" grpId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89" name="Ulysse ordonna à ses compagnons de l’attacher aux mains de son navire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Ulysse </a:t>
            </a:r>
            <a:r>
              <a:rPr>
                <a:solidFill>
                  <a:srgbClr val="99244F"/>
                </a:solidFill>
              </a:rPr>
              <a:t>ordonna</a:t>
            </a:r>
            <a:r>
              <a:t> à ses compagnons de l’attacher aux mains de son navire.</a:t>
            </a:r>
          </a:p>
        </p:txBody>
      </p:sp>
      <p:sp>
        <p:nvSpPr>
          <p:cNvPr id="490" name="Verbale"/>
          <p:cNvSpPr/>
          <p:nvPr/>
        </p:nvSpPr>
        <p:spPr>
          <a:xfrm>
            <a:off x="781816" y="74295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9" grpId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93" name="Les sirènes !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Les </a:t>
            </a:r>
            <a:r>
              <a:rPr>
                <a:solidFill>
                  <a:srgbClr val="E22400"/>
                </a:solidFill>
              </a:rPr>
              <a:t>sirènes</a:t>
            </a:r>
            <a:r>
              <a:t> !</a:t>
            </a:r>
          </a:p>
        </p:txBody>
      </p:sp>
      <p:sp>
        <p:nvSpPr>
          <p:cNvPr id="494" name="Nominale"/>
          <p:cNvSpPr/>
          <p:nvPr/>
        </p:nvSpPr>
        <p:spPr>
          <a:xfrm>
            <a:off x="6620733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Nominale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3" grpId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97" name="Les voilà !"/>
          <p:cNvSpPr txBox="1"/>
          <p:nvPr>
            <p:ph type="ctrTitle"/>
          </p:nvPr>
        </p:nvSpPr>
        <p:spPr>
          <a:xfrm>
            <a:off x="752037" y="1617406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Les </a:t>
            </a:r>
            <a:r>
              <a:rPr>
                <a:solidFill>
                  <a:srgbClr val="E22400"/>
                </a:solidFill>
              </a:rPr>
              <a:t>voilà</a:t>
            </a:r>
            <a:r>
              <a:t> !</a:t>
            </a:r>
          </a:p>
        </p:txBody>
      </p:sp>
      <p:sp>
        <p:nvSpPr>
          <p:cNvPr id="498" name="Non verbale"/>
          <p:cNvSpPr/>
          <p:nvPr/>
        </p:nvSpPr>
        <p:spPr>
          <a:xfrm>
            <a:off x="8954450" y="195115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Non verbale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7" grpId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01" name="Elles entonnèrent un chant mélodieux et divin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20623">
              <a:lnSpc>
                <a:spcPct val="100000"/>
              </a:lnSpc>
              <a:defRPr cap="none" sz="956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Elles </a:t>
            </a:r>
            <a:r>
              <a:rPr>
                <a:solidFill>
                  <a:srgbClr val="E22400"/>
                </a:solidFill>
              </a:rPr>
              <a:t>entonnèrent</a:t>
            </a:r>
            <a:r>
              <a:t> un chant mélodieux et divin.</a:t>
            </a:r>
          </a:p>
        </p:txBody>
      </p:sp>
      <p:sp>
        <p:nvSpPr>
          <p:cNvPr id="502" name="Verbale"/>
          <p:cNvSpPr/>
          <p:nvPr/>
        </p:nvSpPr>
        <p:spPr>
          <a:xfrm>
            <a:off x="6373267" y="693852"/>
            <a:ext cx="1905001" cy="1905001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Verbale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1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New_Template9">
  <a:themeElements>
    <a:clrScheme name="New_Template9">
      <a:dk1>
        <a:srgbClr val="5C5C5C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DIN Condensed Bold"/>
        <a:ea typeface="DIN Condensed Bold"/>
        <a:cs typeface="DIN Condensed Bold"/>
      </a:majorFont>
      <a:minorFont>
        <a:latin typeface="DIN Condensed Bold"/>
        <a:ea typeface="DIN Condensed Bold"/>
        <a:cs typeface="DIN Condensed Bold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DIN Alternate Bold"/>
            <a:ea typeface="DIN Alternate Bold"/>
            <a:cs typeface="DIN Alternate Bold"/>
            <a:sym typeface="DIN Alternate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b="0" baseline="0" cap="none" i="1" spc="28" strike="noStrike" sz="2800" u="none" kumimoji="0" normalizeH="0">
            <a:ln>
              <a:noFill/>
            </a:ln>
            <a:solidFill>
              <a:srgbClr val="5C5C5C"/>
            </a:solidFill>
            <a:effectLst/>
            <a:uFillTx/>
            <a:latin typeface="Iowan Old Style Roman"/>
            <a:ea typeface="Iowan Old Style Roman"/>
            <a:cs typeface="Iowan Old Style Roman"/>
            <a:sym typeface="Iowan Old Style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9">
  <a:themeElements>
    <a:clrScheme name="New_Template9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DIN Condensed Bold"/>
        <a:ea typeface="DIN Condensed Bold"/>
        <a:cs typeface="DIN Condensed Bold"/>
      </a:majorFont>
      <a:minorFont>
        <a:latin typeface="DIN Condensed Bold"/>
        <a:ea typeface="DIN Condensed Bold"/>
        <a:cs typeface="DIN Condensed Bold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DIN Alternate Bold"/>
            <a:ea typeface="DIN Alternate Bold"/>
            <a:cs typeface="DIN Alternate Bold"/>
            <a:sym typeface="DIN Alternate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b="0" baseline="0" cap="none" i="1" spc="28" strike="noStrike" sz="2800" u="none" kumimoji="0" normalizeH="0">
            <a:ln>
              <a:noFill/>
            </a:ln>
            <a:solidFill>
              <a:srgbClr val="5C5C5C"/>
            </a:solidFill>
            <a:effectLst/>
            <a:uFillTx/>
            <a:latin typeface="Iowan Old Style Roman"/>
            <a:ea typeface="Iowan Old Style Roman"/>
            <a:cs typeface="Iowan Old Style Roman"/>
            <a:sym typeface="Iowan Old Style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