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lles Alain"/>
          <p:cNvSpPr txBox="1"/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–Gilles Alain</a:t>
            </a:r>
          </a:p>
        </p:txBody>
      </p:sp>
      <p:sp>
        <p:nvSpPr>
          <p:cNvPr id="94" name="« Saisissez une citation ici. »"/>
          <p:cNvSpPr txBox="1"/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932781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0000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igure"/>
          <p:cNvSpPr/>
          <p:nvPr/>
        </p:nvSpPr>
        <p:spPr>
          <a:xfrm rot="18420000">
            <a:off x="11059724" y="-19192"/>
            <a:ext cx="1652695" cy="296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537"/>
                </a:moveTo>
                <a:lnTo>
                  <a:pt x="19085" y="469"/>
                </a:lnTo>
                <a:lnTo>
                  <a:pt x="16674" y="0"/>
                </a:lnTo>
                <a:lnTo>
                  <a:pt x="818" y="16472"/>
                </a:lnTo>
                <a:lnTo>
                  <a:pt x="818" y="18916"/>
                </a:lnTo>
                <a:lnTo>
                  <a:pt x="0" y="21278"/>
                </a:lnTo>
                <a:lnTo>
                  <a:pt x="536" y="21600"/>
                </a:lnTo>
                <a:lnTo>
                  <a:pt x="3281" y="19660"/>
                </a:lnTo>
                <a:lnTo>
                  <a:pt x="5506" y="18916"/>
                </a:lnTo>
                <a:lnTo>
                  <a:pt x="21600" y="253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638951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8" name="Figure"/>
          <p:cNvSpPr/>
          <p:nvPr/>
        </p:nvSpPr>
        <p:spPr>
          <a:xfrm rot="18420000">
            <a:off x="11186159" y="34995"/>
            <a:ext cx="1657210" cy="2982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014" y="0"/>
                </a:moveTo>
                <a:lnTo>
                  <a:pt x="965" y="16537"/>
                </a:lnTo>
                <a:lnTo>
                  <a:pt x="972" y="18672"/>
                </a:lnTo>
                <a:lnTo>
                  <a:pt x="0" y="21192"/>
                </a:lnTo>
                <a:lnTo>
                  <a:pt x="371" y="21600"/>
                </a:lnTo>
                <a:lnTo>
                  <a:pt x="3131" y="19553"/>
                </a:lnTo>
                <a:lnTo>
                  <a:pt x="5662" y="18783"/>
                </a:lnTo>
                <a:lnTo>
                  <a:pt x="21600" y="2497"/>
                </a:lnTo>
                <a:lnTo>
                  <a:pt x="19211" y="560"/>
                </a:lnTo>
                <a:lnTo>
                  <a:pt x="17014" y="0"/>
                </a:lnTo>
                <a:close/>
              </a:path>
            </a:pathLst>
          </a:custGeom>
          <a:solidFill>
            <a:srgbClr val="FFCC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638951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9" name="Figure"/>
          <p:cNvSpPr/>
          <p:nvPr/>
        </p:nvSpPr>
        <p:spPr>
          <a:xfrm rot="18420000">
            <a:off x="11137617" y="275448"/>
            <a:ext cx="1458526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9329"/>
                </a:moveTo>
                <a:lnTo>
                  <a:pt x="3644" y="19858"/>
                </a:lnTo>
                <a:lnTo>
                  <a:pt x="6208" y="21600"/>
                </a:lnTo>
                <a:lnTo>
                  <a:pt x="21600" y="3103"/>
                </a:lnTo>
                <a:lnTo>
                  <a:pt x="17864" y="638"/>
                </a:lnTo>
                <a:lnTo>
                  <a:pt x="16008" y="0"/>
                </a:lnTo>
                <a:lnTo>
                  <a:pt x="0" y="19329"/>
                </a:lnTo>
                <a:close/>
              </a:path>
            </a:pathLst>
          </a:custGeom>
          <a:solidFill>
            <a:srgbClr val="6666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638951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46" name="Grouper"/>
          <p:cNvGrpSpPr/>
          <p:nvPr/>
        </p:nvGrpSpPr>
        <p:grpSpPr>
          <a:xfrm>
            <a:off x="11288" y="7879644"/>
            <a:ext cx="2535486" cy="1770099"/>
            <a:chOff x="0" y="0"/>
            <a:chExt cx="2535484" cy="1770097"/>
          </a:xfrm>
        </p:grpSpPr>
        <p:sp>
          <p:nvSpPr>
            <p:cNvPr id="120" name="Figure"/>
            <p:cNvSpPr/>
            <p:nvPr/>
          </p:nvSpPr>
          <p:spPr>
            <a:xfrm>
              <a:off x="42897" y="33866"/>
              <a:ext cx="2456464" cy="146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46" y="20968"/>
                  </a:moveTo>
                  <a:lnTo>
                    <a:pt x="14089" y="18405"/>
                  </a:lnTo>
                  <a:lnTo>
                    <a:pt x="13206" y="7938"/>
                  </a:lnTo>
                  <a:lnTo>
                    <a:pt x="21223" y="5492"/>
                  </a:lnTo>
                  <a:lnTo>
                    <a:pt x="21600" y="3378"/>
                  </a:lnTo>
                  <a:lnTo>
                    <a:pt x="20826" y="1664"/>
                  </a:lnTo>
                  <a:lnTo>
                    <a:pt x="12660" y="3511"/>
                  </a:lnTo>
                  <a:lnTo>
                    <a:pt x="12095" y="533"/>
                  </a:lnTo>
                  <a:lnTo>
                    <a:pt x="10765" y="0"/>
                  </a:lnTo>
                  <a:lnTo>
                    <a:pt x="9505" y="466"/>
                  </a:lnTo>
                  <a:lnTo>
                    <a:pt x="8811" y="1764"/>
                  </a:lnTo>
                  <a:lnTo>
                    <a:pt x="9297" y="4743"/>
                  </a:lnTo>
                  <a:lnTo>
                    <a:pt x="6548" y="7339"/>
                  </a:lnTo>
                  <a:lnTo>
                    <a:pt x="9753" y="7871"/>
                  </a:lnTo>
                  <a:lnTo>
                    <a:pt x="11033" y="14794"/>
                  </a:lnTo>
                  <a:lnTo>
                    <a:pt x="1399" y="7805"/>
                  </a:lnTo>
                  <a:lnTo>
                    <a:pt x="456" y="8470"/>
                  </a:lnTo>
                  <a:lnTo>
                    <a:pt x="0" y="10584"/>
                  </a:lnTo>
                  <a:lnTo>
                    <a:pt x="546" y="12963"/>
                  </a:lnTo>
                  <a:lnTo>
                    <a:pt x="11301" y="21434"/>
                  </a:lnTo>
                  <a:lnTo>
                    <a:pt x="13672" y="20901"/>
                  </a:lnTo>
                  <a:lnTo>
                    <a:pt x="15577" y="21600"/>
                  </a:lnTo>
                  <a:lnTo>
                    <a:pt x="15746" y="20968"/>
                  </a:lnTo>
                  <a:close/>
                </a:path>
              </a:pathLst>
            </a:custGeom>
            <a:solidFill>
              <a:srgbClr val="F8F8F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38951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" name="Figure"/>
            <p:cNvSpPr/>
            <p:nvPr/>
          </p:nvSpPr>
          <p:spPr>
            <a:xfrm>
              <a:off x="2296160" y="207715"/>
              <a:ext cx="158045" cy="288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86"/>
                  </a:moveTo>
                  <a:lnTo>
                    <a:pt x="18126" y="0"/>
                  </a:lnTo>
                  <a:lnTo>
                    <a:pt x="21600" y="19507"/>
                  </a:lnTo>
                  <a:lnTo>
                    <a:pt x="1208" y="21600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33CC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38951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2" name="Figure"/>
            <p:cNvSpPr/>
            <p:nvPr/>
          </p:nvSpPr>
          <p:spPr>
            <a:xfrm>
              <a:off x="33866" y="641208"/>
              <a:ext cx="1785903" cy="923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6" y="0"/>
                  </a:moveTo>
                  <a:lnTo>
                    <a:pt x="18127" y="13655"/>
                  </a:lnTo>
                  <a:lnTo>
                    <a:pt x="19448" y="16785"/>
                  </a:lnTo>
                  <a:lnTo>
                    <a:pt x="21600" y="20837"/>
                  </a:lnTo>
                  <a:lnTo>
                    <a:pt x="21314" y="21600"/>
                  </a:lnTo>
                  <a:lnTo>
                    <a:pt x="18386" y="20705"/>
                  </a:lnTo>
                  <a:lnTo>
                    <a:pt x="15594" y="21337"/>
                  </a:lnTo>
                  <a:lnTo>
                    <a:pt x="572" y="7840"/>
                  </a:lnTo>
                  <a:lnTo>
                    <a:pt x="0" y="3946"/>
                  </a:lnTo>
                  <a:lnTo>
                    <a:pt x="626" y="842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38951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3" name="Figure"/>
            <p:cNvSpPr/>
            <p:nvPr/>
          </p:nvSpPr>
          <p:spPr>
            <a:xfrm>
              <a:off x="279964" y="717973"/>
              <a:ext cx="1183077" cy="84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398"/>
                  </a:moveTo>
                  <a:lnTo>
                    <a:pt x="18985" y="21600"/>
                  </a:lnTo>
                  <a:lnTo>
                    <a:pt x="19335" y="15441"/>
                  </a:lnTo>
                  <a:lnTo>
                    <a:pt x="21600" y="12202"/>
                  </a:lnTo>
                  <a:lnTo>
                    <a:pt x="1606" y="0"/>
                  </a:lnTo>
                  <a:lnTo>
                    <a:pt x="0" y="3672"/>
                  </a:lnTo>
                  <a:lnTo>
                    <a:pt x="0" y="9398"/>
                  </a:lnTo>
                  <a:close/>
                </a:path>
              </a:pathLst>
            </a:custGeom>
            <a:solidFill>
              <a:srgbClr val="6666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38951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4" name="Figure"/>
            <p:cNvSpPr/>
            <p:nvPr/>
          </p:nvSpPr>
          <p:spPr>
            <a:xfrm>
              <a:off x="1083733" y="94826"/>
              <a:ext cx="302543" cy="270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510"/>
                  </a:moveTo>
                  <a:lnTo>
                    <a:pt x="12706" y="0"/>
                  </a:lnTo>
                  <a:lnTo>
                    <a:pt x="19932" y="3227"/>
                  </a:lnTo>
                  <a:lnTo>
                    <a:pt x="21600" y="12458"/>
                  </a:lnTo>
                  <a:lnTo>
                    <a:pt x="13024" y="13085"/>
                  </a:lnTo>
                  <a:lnTo>
                    <a:pt x="2541" y="21600"/>
                  </a:lnTo>
                  <a:lnTo>
                    <a:pt x="0" y="2510"/>
                  </a:lnTo>
                  <a:close/>
                </a:path>
              </a:pathLst>
            </a:cu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38951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5" name="Figure"/>
            <p:cNvSpPr/>
            <p:nvPr/>
          </p:nvSpPr>
          <p:spPr>
            <a:xfrm>
              <a:off x="1435946" y="1519484"/>
              <a:ext cx="169334" cy="250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386"/>
                  </a:moveTo>
                  <a:lnTo>
                    <a:pt x="21600" y="21600"/>
                  </a:lnTo>
                  <a:lnTo>
                    <a:pt x="0" y="771"/>
                  </a:lnTo>
                  <a:lnTo>
                    <a:pt x="10232" y="0"/>
                  </a:lnTo>
                  <a:lnTo>
                    <a:pt x="21600" y="386"/>
                  </a:lnTo>
                  <a:close/>
                </a:path>
              </a:pathLst>
            </a:custGeom>
            <a:solidFill>
              <a:srgbClr val="FFFF9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38951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6" name="Figure"/>
            <p:cNvSpPr/>
            <p:nvPr/>
          </p:nvSpPr>
          <p:spPr>
            <a:xfrm>
              <a:off x="1126631" y="264160"/>
              <a:ext cx="433494" cy="862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262"/>
                  </a:moveTo>
                  <a:lnTo>
                    <a:pt x="4868" y="0"/>
                  </a:lnTo>
                  <a:lnTo>
                    <a:pt x="12982" y="170"/>
                  </a:lnTo>
                  <a:lnTo>
                    <a:pt x="21600" y="21600"/>
                  </a:lnTo>
                  <a:lnTo>
                    <a:pt x="15612" y="20356"/>
                  </a:lnTo>
                  <a:lnTo>
                    <a:pt x="8506" y="19140"/>
                  </a:lnTo>
                  <a:lnTo>
                    <a:pt x="0" y="2262"/>
                  </a:lnTo>
                  <a:close/>
                </a:path>
              </a:pathLst>
            </a:custGeom>
            <a:solidFill>
              <a:srgbClr val="6666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38951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7" name="Figure"/>
            <p:cNvSpPr/>
            <p:nvPr/>
          </p:nvSpPr>
          <p:spPr>
            <a:xfrm>
              <a:off x="1496906" y="225777"/>
              <a:ext cx="819575" cy="390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32" y="0"/>
                  </a:moveTo>
                  <a:lnTo>
                    <a:pt x="0" y="6579"/>
                  </a:lnTo>
                  <a:lnTo>
                    <a:pt x="831" y="21600"/>
                  </a:lnTo>
                  <a:lnTo>
                    <a:pt x="21214" y="14710"/>
                  </a:lnTo>
                  <a:lnTo>
                    <a:pt x="21600" y="2669"/>
                  </a:lnTo>
                  <a:lnTo>
                    <a:pt x="20532" y="0"/>
                  </a:lnTo>
                  <a:close/>
                </a:path>
              </a:pathLst>
            </a:custGeom>
            <a:solidFill>
              <a:srgbClr val="6666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38951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8" name="Triangle"/>
            <p:cNvSpPr/>
            <p:nvPr/>
          </p:nvSpPr>
          <p:spPr>
            <a:xfrm>
              <a:off x="772160" y="458328"/>
              <a:ext cx="349956" cy="149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31" y="0"/>
                  </a:moveTo>
                  <a:lnTo>
                    <a:pt x="0" y="12480"/>
                  </a:lnTo>
                  <a:lnTo>
                    <a:pt x="21600" y="21600"/>
                  </a:lnTo>
                  <a:lnTo>
                    <a:pt x="18831" y="0"/>
                  </a:lnTo>
                  <a:close/>
                </a:path>
              </a:pathLst>
            </a:custGeom>
            <a:solidFill>
              <a:srgbClr val="33CC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38951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45" name="Grouper"/>
            <p:cNvGrpSpPr/>
            <p:nvPr/>
          </p:nvGrpSpPr>
          <p:grpSpPr>
            <a:xfrm>
              <a:off x="-1" y="-1"/>
              <a:ext cx="2535486" cy="1758810"/>
              <a:chOff x="0" y="0"/>
              <a:chExt cx="2535484" cy="1758808"/>
            </a:xfrm>
          </p:grpSpPr>
          <p:grpSp>
            <p:nvGrpSpPr>
              <p:cNvPr id="132" name="Grouper"/>
              <p:cNvGrpSpPr/>
              <p:nvPr/>
            </p:nvGrpSpPr>
            <p:grpSpPr>
              <a:xfrm>
                <a:off x="1115342" y="162560"/>
                <a:ext cx="1235005" cy="1596249"/>
                <a:chOff x="0" y="0"/>
                <a:chExt cx="1235004" cy="1596248"/>
              </a:xfrm>
            </p:grpSpPr>
            <p:sp>
              <p:nvSpPr>
                <p:cNvPr id="129" name="Figure"/>
                <p:cNvSpPr/>
                <p:nvPr/>
              </p:nvSpPr>
              <p:spPr>
                <a:xfrm>
                  <a:off x="0" y="56444"/>
                  <a:ext cx="352214" cy="194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3207"/>
                      </a:moveTo>
                      <a:lnTo>
                        <a:pt x="7867" y="1234"/>
                      </a:lnTo>
                      <a:lnTo>
                        <a:pt x="14699" y="0"/>
                      </a:lnTo>
                      <a:lnTo>
                        <a:pt x="20151" y="3333"/>
                      </a:lnTo>
                      <a:lnTo>
                        <a:pt x="21600" y="11232"/>
                      </a:lnTo>
                      <a:lnTo>
                        <a:pt x="11525" y="8270"/>
                      </a:lnTo>
                      <a:lnTo>
                        <a:pt x="5107" y="12466"/>
                      </a:lnTo>
                      <a:lnTo>
                        <a:pt x="897" y="21600"/>
                      </a:lnTo>
                      <a:lnTo>
                        <a:pt x="0" y="13207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0" name="Figure"/>
                <p:cNvSpPr/>
                <p:nvPr/>
              </p:nvSpPr>
              <p:spPr>
                <a:xfrm>
                  <a:off x="309315" y="1298222"/>
                  <a:ext cx="257388" cy="298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3248"/>
                      </a:moveTo>
                      <a:lnTo>
                        <a:pt x="15026" y="21600"/>
                      </a:lnTo>
                      <a:lnTo>
                        <a:pt x="21600" y="20382"/>
                      </a:lnTo>
                      <a:lnTo>
                        <a:pt x="20943" y="1380"/>
                      </a:lnTo>
                      <a:lnTo>
                        <a:pt x="15590" y="0"/>
                      </a:lnTo>
                      <a:lnTo>
                        <a:pt x="16810" y="15997"/>
                      </a:lnTo>
                      <a:lnTo>
                        <a:pt x="6668" y="325"/>
                      </a:lnTo>
                      <a:lnTo>
                        <a:pt x="0" y="3248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1" name="Figure"/>
                <p:cNvSpPr/>
                <p:nvPr/>
              </p:nvSpPr>
              <p:spPr>
                <a:xfrm>
                  <a:off x="1140177" y="0"/>
                  <a:ext cx="94828" cy="261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754"/>
                      </a:moveTo>
                      <a:lnTo>
                        <a:pt x="8938" y="8585"/>
                      </a:lnTo>
                      <a:lnTo>
                        <a:pt x="10924" y="14215"/>
                      </a:lnTo>
                      <a:lnTo>
                        <a:pt x="6703" y="21600"/>
                      </a:lnTo>
                      <a:lnTo>
                        <a:pt x="19862" y="20308"/>
                      </a:lnTo>
                      <a:lnTo>
                        <a:pt x="21600" y="10708"/>
                      </a:lnTo>
                      <a:lnTo>
                        <a:pt x="11421" y="0"/>
                      </a:lnTo>
                      <a:lnTo>
                        <a:pt x="0" y="1754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133" name="Figure"/>
              <p:cNvSpPr/>
              <p:nvPr/>
            </p:nvSpPr>
            <p:spPr>
              <a:xfrm>
                <a:off x="160302" y="546382"/>
                <a:ext cx="1341121" cy="562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15" y="0"/>
                    </a:moveTo>
                    <a:lnTo>
                      <a:pt x="21600" y="21168"/>
                    </a:lnTo>
                    <a:lnTo>
                      <a:pt x="19531" y="21600"/>
                    </a:lnTo>
                    <a:lnTo>
                      <a:pt x="0" y="1166"/>
                    </a:lnTo>
                    <a:lnTo>
                      <a:pt x="1815" y="0"/>
                    </a:lnTo>
                    <a:close/>
                  </a:path>
                </a:pathLst>
              </a:custGeom>
              <a:solidFill>
                <a:srgbClr val="0000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38951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4" name="Figure"/>
              <p:cNvSpPr/>
              <p:nvPr/>
            </p:nvSpPr>
            <p:spPr>
              <a:xfrm>
                <a:off x="575733" y="894080"/>
                <a:ext cx="548641" cy="3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18" y="2481"/>
                    </a:moveTo>
                    <a:lnTo>
                      <a:pt x="7067" y="4816"/>
                    </a:lnTo>
                    <a:lnTo>
                      <a:pt x="14312" y="9997"/>
                    </a:lnTo>
                    <a:lnTo>
                      <a:pt x="19436" y="17732"/>
                    </a:lnTo>
                    <a:lnTo>
                      <a:pt x="14400" y="16784"/>
                    </a:lnTo>
                    <a:lnTo>
                      <a:pt x="6140" y="10654"/>
                    </a:lnTo>
                    <a:lnTo>
                      <a:pt x="2209" y="5838"/>
                    </a:lnTo>
                    <a:lnTo>
                      <a:pt x="4726" y="11895"/>
                    </a:lnTo>
                    <a:lnTo>
                      <a:pt x="12015" y="19703"/>
                    </a:lnTo>
                    <a:lnTo>
                      <a:pt x="20584" y="21600"/>
                    </a:lnTo>
                    <a:lnTo>
                      <a:pt x="21600" y="16346"/>
                    </a:lnTo>
                    <a:lnTo>
                      <a:pt x="17404" y="8757"/>
                    </a:lnTo>
                    <a:lnTo>
                      <a:pt x="7509" y="1241"/>
                    </a:lnTo>
                    <a:lnTo>
                      <a:pt x="0" y="0"/>
                    </a:lnTo>
                    <a:lnTo>
                      <a:pt x="618" y="2481"/>
                    </a:lnTo>
                    <a:close/>
                  </a:path>
                </a:pathLst>
              </a:custGeom>
              <a:solidFill>
                <a:srgbClr val="0000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38951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5" name="Figure"/>
              <p:cNvSpPr/>
              <p:nvPr/>
            </p:nvSpPr>
            <p:spPr>
              <a:xfrm>
                <a:off x="1264355" y="428977"/>
                <a:ext cx="239326" cy="535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34" y="0"/>
                    </a:moveTo>
                    <a:lnTo>
                      <a:pt x="9228" y="1130"/>
                    </a:lnTo>
                    <a:lnTo>
                      <a:pt x="8113" y="8676"/>
                    </a:lnTo>
                    <a:lnTo>
                      <a:pt x="10749" y="14777"/>
                    </a:lnTo>
                    <a:lnTo>
                      <a:pt x="21600" y="20380"/>
                    </a:lnTo>
                    <a:lnTo>
                      <a:pt x="9837" y="21600"/>
                    </a:lnTo>
                    <a:lnTo>
                      <a:pt x="3042" y="15545"/>
                    </a:lnTo>
                    <a:lnTo>
                      <a:pt x="0" y="2576"/>
                    </a:lnTo>
                    <a:lnTo>
                      <a:pt x="2434" y="0"/>
                    </a:lnTo>
                    <a:close/>
                  </a:path>
                </a:pathLst>
              </a:custGeom>
              <a:solidFill>
                <a:srgbClr val="0000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38951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144" name="Grouper"/>
              <p:cNvGrpSpPr/>
              <p:nvPr/>
            </p:nvGrpSpPr>
            <p:grpSpPr>
              <a:xfrm>
                <a:off x="-1" y="-1"/>
                <a:ext cx="2535486" cy="1528517"/>
                <a:chOff x="0" y="0"/>
                <a:chExt cx="2535484" cy="1528515"/>
              </a:xfrm>
            </p:grpSpPr>
            <p:sp>
              <p:nvSpPr>
                <p:cNvPr id="136" name="Figure"/>
                <p:cNvSpPr/>
                <p:nvPr/>
              </p:nvSpPr>
              <p:spPr>
                <a:xfrm>
                  <a:off x="1499164" y="1259840"/>
                  <a:ext cx="167077" cy="194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40" y="0"/>
                      </a:moveTo>
                      <a:lnTo>
                        <a:pt x="5760" y="8240"/>
                      </a:lnTo>
                      <a:lnTo>
                        <a:pt x="0" y="21600"/>
                      </a:lnTo>
                      <a:lnTo>
                        <a:pt x="11520" y="19977"/>
                      </a:lnTo>
                      <a:lnTo>
                        <a:pt x="14832" y="10488"/>
                      </a:lnTo>
                      <a:lnTo>
                        <a:pt x="21600" y="3371"/>
                      </a:lnTo>
                      <a:lnTo>
                        <a:pt x="1584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7" name="Figure"/>
                <p:cNvSpPr/>
                <p:nvPr/>
              </p:nvSpPr>
              <p:spPr>
                <a:xfrm>
                  <a:off x="0" y="537351"/>
                  <a:ext cx="1898791" cy="991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01" y="0"/>
                      </a:moveTo>
                      <a:lnTo>
                        <a:pt x="808" y="1276"/>
                      </a:lnTo>
                      <a:lnTo>
                        <a:pt x="0" y="5105"/>
                      </a:lnTo>
                      <a:lnTo>
                        <a:pt x="859" y="8787"/>
                      </a:lnTo>
                      <a:lnTo>
                        <a:pt x="15161" y="21281"/>
                      </a:lnTo>
                      <a:lnTo>
                        <a:pt x="18239" y="20495"/>
                      </a:lnTo>
                      <a:lnTo>
                        <a:pt x="20728" y="21600"/>
                      </a:lnTo>
                      <a:lnTo>
                        <a:pt x="21600" y="19833"/>
                      </a:lnTo>
                      <a:lnTo>
                        <a:pt x="19266" y="16298"/>
                      </a:lnTo>
                      <a:lnTo>
                        <a:pt x="18316" y="12567"/>
                      </a:lnTo>
                      <a:lnTo>
                        <a:pt x="17560" y="12935"/>
                      </a:lnTo>
                      <a:lnTo>
                        <a:pt x="18457" y="16298"/>
                      </a:lnTo>
                      <a:lnTo>
                        <a:pt x="20240" y="19882"/>
                      </a:lnTo>
                      <a:lnTo>
                        <a:pt x="18124" y="19317"/>
                      </a:lnTo>
                      <a:lnTo>
                        <a:pt x="15636" y="19980"/>
                      </a:lnTo>
                      <a:lnTo>
                        <a:pt x="16097" y="15955"/>
                      </a:lnTo>
                      <a:lnTo>
                        <a:pt x="17162" y="13205"/>
                      </a:lnTo>
                      <a:lnTo>
                        <a:pt x="15918" y="13549"/>
                      </a:lnTo>
                      <a:lnTo>
                        <a:pt x="14943" y="16151"/>
                      </a:lnTo>
                      <a:lnTo>
                        <a:pt x="14610" y="19415"/>
                      </a:lnTo>
                      <a:lnTo>
                        <a:pt x="1372" y="7609"/>
                      </a:lnTo>
                      <a:lnTo>
                        <a:pt x="1026" y="5277"/>
                      </a:lnTo>
                      <a:lnTo>
                        <a:pt x="1321" y="2332"/>
                      </a:lnTo>
                      <a:lnTo>
                        <a:pt x="2783" y="0"/>
                      </a:lnTo>
                      <a:lnTo>
                        <a:pt x="2001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8" name="Figure"/>
                <p:cNvSpPr/>
                <p:nvPr/>
              </p:nvSpPr>
              <p:spPr>
                <a:xfrm>
                  <a:off x="228035" y="632177"/>
                  <a:ext cx="178366" cy="3747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660" y="0"/>
                      </a:moveTo>
                      <a:lnTo>
                        <a:pt x="2565" y="6835"/>
                      </a:lnTo>
                      <a:lnTo>
                        <a:pt x="0" y="14830"/>
                      </a:lnTo>
                      <a:lnTo>
                        <a:pt x="4455" y="20246"/>
                      </a:lnTo>
                      <a:lnTo>
                        <a:pt x="12690" y="21600"/>
                      </a:lnTo>
                      <a:lnTo>
                        <a:pt x="10260" y="9930"/>
                      </a:lnTo>
                      <a:lnTo>
                        <a:pt x="21600" y="1096"/>
                      </a:lnTo>
                      <a:lnTo>
                        <a:pt x="1566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9" name="Figure"/>
                <p:cNvSpPr/>
                <p:nvPr/>
              </p:nvSpPr>
              <p:spPr>
                <a:xfrm>
                  <a:off x="1002453" y="0"/>
                  <a:ext cx="724748" cy="1338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335" y="16291"/>
                      </a:moveTo>
                      <a:lnTo>
                        <a:pt x="0" y="2255"/>
                      </a:lnTo>
                      <a:lnTo>
                        <a:pt x="2725" y="691"/>
                      </a:lnTo>
                      <a:lnTo>
                        <a:pt x="8680" y="0"/>
                      </a:lnTo>
                      <a:lnTo>
                        <a:pt x="13424" y="1036"/>
                      </a:lnTo>
                      <a:lnTo>
                        <a:pt x="21600" y="21600"/>
                      </a:lnTo>
                      <a:lnTo>
                        <a:pt x="18673" y="19836"/>
                      </a:lnTo>
                      <a:lnTo>
                        <a:pt x="11944" y="1764"/>
                      </a:lnTo>
                      <a:lnTo>
                        <a:pt x="7604" y="1109"/>
                      </a:lnTo>
                      <a:lnTo>
                        <a:pt x="4004" y="1345"/>
                      </a:lnTo>
                      <a:lnTo>
                        <a:pt x="2557" y="2564"/>
                      </a:lnTo>
                      <a:lnTo>
                        <a:pt x="10295" y="16800"/>
                      </a:lnTo>
                      <a:lnTo>
                        <a:pt x="7335" y="16291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0" name="Figure"/>
                <p:cNvSpPr/>
                <p:nvPr/>
              </p:nvSpPr>
              <p:spPr>
                <a:xfrm>
                  <a:off x="1293706" y="361244"/>
                  <a:ext cx="214490" cy="5667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157"/>
                      </a:moveTo>
                      <a:lnTo>
                        <a:pt x="8550" y="8314"/>
                      </a:lnTo>
                      <a:lnTo>
                        <a:pt x="12712" y="13629"/>
                      </a:lnTo>
                      <a:lnTo>
                        <a:pt x="13050" y="21600"/>
                      </a:lnTo>
                      <a:lnTo>
                        <a:pt x="21600" y="21600"/>
                      </a:lnTo>
                      <a:lnTo>
                        <a:pt x="21037" y="15429"/>
                      </a:lnTo>
                      <a:lnTo>
                        <a:pt x="18225" y="8914"/>
                      </a:lnTo>
                      <a:lnTo>
                        <a:pt x="11138" y="2529"/>
                      </a:lnTo>
                      <a:lnTo>
                        <a:pt x="7087" y="0"/>
                      </a:lnTo>
                      <a:lnTo>
                        <a:pt x="0" y="1157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1" name="Figure"/>
                <p:cNvSpPr/>
                <p:nvPr/>
              </p:nvSpPr>
              <p:spPr>
                <a:xfrm>
                  <a:off x="729262" y="316088"/>
                  <a:ext cx="438010" cy="3025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449" y="0"/>
                      </a:moveTo>
                      <a:lnTo>
                        <a:pt x="14234" y="1365"/>
                      </a:lnTo>
                      <a:lnTo>
                        <a:pt x="14012" y="5300"/>
                      </a:lnTo>
                      <a:lnTo>
                        <a:pt x="0" y="13570"/>
                      </a:lnTo>
                      <a:lnTo>
                        <a:pt x="0" y="17826"/>
                      </a:lnTo>
                      <a:lnTo>
                        <a:pt x="15729" y="18147"/>
                      </a:lnTo>
                      <a:lnTo>
                        <a:pt x="17723" y="21600"/>
                      </a:lnTo>
                      <a:lnTo>
                        <a:pt x="21600" y="21359"/>
                      </a:lnTo>
                      <a:lnTo>
                        <a:pt x="21212" y="15257"/>
                      </a:lnTo>
                      <a:lnTo>
                        <a:pt x="6425" y="14132"/>
                      </a:lnTo>
                      <a:lnTo>
                        <a:pt x="18443" y="7146"/>
                      </a:lnTo>
                      <a:lnTo>
                        <a:pt x="16449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2" name="Figure"/>
                <p:cNvSpPr/>
                <p:nvPr/>
              </p:nvSpPr>
              <p:spPr>
                <a:xfrm>
                  <a:off x="1474328" y="108373"/>
                  <a:ext cx="1061157" cy="476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6674"/>
                      </a:moveTo>
                      <a:lnTo>
                        <a:pt x="19810" y="0"/>
                      </a:lnTo>
                      <a:lnTo>
                        <a:pt x="21256" y="3974"/>
                      </a:lnTo>
                      <a:lnTo>
                        <a:pt x="21600" y="9221"/>
                      </a:lnTo>
                      <a:lnTo>
                        <a:pt x="20728" y="14366"/>
                      </a:lnTo>
                      <a:lnTo>
                        <a:pt x="1308" y="21600"/>
                      </a:lnTo>
                      <a:lnTo>
                        <a:pt x="1217" y="19562"/>
                      </a:lnTo>
                      <a:lnTo>
                        <a:pt x="19810" y="12328"/>
                      </a:lnTo>
                      <a:lnTo>
                        <a:pt x="20498" y="7387"/>
                      </a:lnTo>
                      <a:lnTo>
                        <a:pt x="19282" y="2904"/>
                      </a:lnTo>
                      <a:lnTo>
                        <a:pt x="0" y="9425"/>
                      </a:lnTo>
                      <a:lnTo>
                        <a:pt x="0" y="6674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3" name="Figure"/>
                <p:cNvSpPr/>
                <p:nvPr/>
              </p:nvSpPr>
              <p:spPr>
                <a:xfrm>
                  <a:off x="1607537" y="261902"/>
                  <a:ext cx="550899" cy="19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5732"/>
                      </a:moveTo>
                      <a:lnTo>
                        <a:pt x="2921" y="21600"/>
                      </a:lnTo>
                      <a:lnTo>
                        <a:pt x="9826" y="20726"/>
                      </a:lnTo>
                      <a:lnTo>
                        <a:pt x="18502" y="14483"/>
                      </a:lnTo>
                      <a:lnTo>
                        <a:pt x="21600" y="5244"/>
                      </a:lnTo>
                      <a:lnTo>
                        <a:pt x="19608" y="250"/>
                      </a:lnTo>
                      <a:lnTo>
                        <a:pt x="11198" y="0"/>
                      </a:lnTo>
                      <a:lnTo>
                        <a:pt x="4869" y="1498"/>
                      </a:lnTo>
                      <a:lnTo>
                        <a:pt x="664" y="9489"/>
                      </a:lnTo>
                      <a:lnTo>
                        <a:pt x="4957" y="11861"/>
                      </a:lnTo>
                      <a:lnTo>
                        <a:pt x="12172" y="6617"/>
                      </a:lnTo>
                      <a:lnTo>
                        <a:pt x="18413" y="6617"/>
                      </a:lnTo>
                      <a:lnTo>
                        <a:pt x="11862" y="13734"/>
                      </a:lnTo>
                      <a:lnTo>
                        <a:pt x="6285" y="15732"/>
                      </a:lnTo>
                      <a:lnTo>
                        <a:pt x="0" y="15732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49" name="Grouper"/>
          <p:cNvGrpSpPr/>
          <p:nvPr/>
        </p:nvGrpSpPr>
        <p:grpSpPr>
          <a:xfrm>
            <a:off x="12345529" y="3009617"/>
            <a:ext cx="546383" cy="6125352"/>
            <a:chOff x="0" y="0"/>
            <a:chExt cx="546382" cy="6125351"/>
          </a:xfrm>
        </p:grpSpPr>
        <p:sp>
          <p:nvSpPr>
            <p:cNvPr id="147" name="Figure"/>
            <p:cNvSpPr/>
            <p:nvPr/>
          </p:nvSpPr>
          <p:spPr>
            <a:xfrm flipH="1">
              <a:off x="-1" y="2905760"/>
              <a:ext cx="460588" cy="3219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62" y="20873"/>
                  </a:moveTo>
                  <a:lnTo>
                    <a:pt x="10632" y="19477"/>
                  </a:lnTo>
                  <a:lnTo>
                    <a:pt x="8925" y="18406"/>
                  </a:lnTo>
                  <a:lnTo>
                    <a:pt x="10380" y="16812"/>
                  </a:lnTo>
                  <a:lnTo>
                    <a:pt x="16536" y="14887"/>
                  </a:lnTo>
                  <a:lnTo>
                    <a:pt x="17935" y="13690"/>
                  </a:lnTo>
                  <a:lnTo>
                    <a:pt x="16536" y="12883"/>
                  </a:lnTo>
                  <a:lnTo>
                    <a:pt x="11220" y="12295"/>
                  </a:lnTo>
                  <a:lnTo>
                    <a:pt x="10101" y="11554"/>
                  </a:lnTo>
                  <a:lnTo>
                    <a:pt x="12031" y="10496"/>
                  </a:lnTo>
                  <a:lnTo>
                    <a:pt x="20733" y="7645"/>
                  </a:lnTo>
                  <a:lnTo>
                    <a:pt x="21600" y="6250"/>
                  </a:lnTo>
                  <a:lnTo>
                    <a:pt x="19362" y="4715"/>
                  </a:lnTo>
                  <a:lnTo>
                    <a:pt x="12031" y="3988"/>
                  </a:lnTo>
                  <a:lnTo>
                    <a:pt x="5596" y="2791"/>
                  </a:lnTo>
                  <a:lnTo>
                    <a:pt x="0" y="0"/>
                  </a:lnTo>
                  <a:lnTo>
                    <a:pt x="811" y="2526"/>
                  </a:lnTo>
                  <a:lnTo>
                    <a:pt x="5008" y="4048"/>
                  </a:lnTo>
                  <a:lnTo>
                    <a:pt x="10632" y="4980"/>
                  </a:lnTo>
                  <a:lnTo>
                    <a:pt x="16816" y="5509"/>
                  </a:lnTo>
                  <a:lnTo>
                    <a:pt x="17123" y="6905"/>
                  </a:lnTo>
                  <a:lnTo>
                    <a:pt x="13990" y="8373"/>
                  </a:lnTo>
                  <a:lnTo>
                    <a:pt x="6715" y="10965"/>
                  </a:lnTo>
                  <a:lnTo>
                    <a:pt x="6435" y="12625"/>
                  </a:lnTo>
                  <a:lnTo>
                    <a:pt x="13178" y="13551"/>
                  </a:lnTo>
                  <a:lnTo>
                    <a:pt x="12870" y="14418"/>
                  </a:lnTo>
                  <a:lnTo>
                    <a:pt x="6967" y="16217"/>
                  </a:lnTo>
                  <a:lnTo>
                    <a:pt x="4477" y="17943"/>
                  </a:lnTo>
                  <a:lnTo>
                    <a:pt x="6715" y="19801"/>
                  </a:lnTo>
                  <a:lnTo>
                    <a:pt x="12031" y="20793"/>
                  </a:lnTo>
                  <a:lnTo>
                    <a:pt x="18774" y="21600"/>
                  </a:lnTo>
                  <a:lnTo>
                    <a:pt x="19362" y="20873"/>
                  </a:lnTo>
                  <a:close/>
                </a:path>
              </a:pathLst>
            </a:cu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38951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8" name="Figure"/>
            <p:cNvSpPr/>
            <p:nvPr/>
          </p:nvSpPr>
          <p:spPr>
            <a:xfrm flipH="1">
              <a:off x="85795" y="0"/>
              <a:ext cx="460588" cy="3684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62" y="20873"/>
                  </a:moveTo>
                  <a:lnTo>
                    <a:pt x="10632" y="19477"/>
                  </a:lnTo>
                  <a:lnTo>
                    <a:pt x="8925" y="18406"/>
                  </a:lnTo>
                  <a:lnTo>
                    <a:pt x="10380" y="16812"/>
                  </a:lnTo>
                  <a:lnTo>
                    <a:pt x="16536" y="14887"/>
                  </a:lnTo>
                  <a:lnTo>
                    <a:pt x="17935" y="13690"/>
                  </a:lnTo>
                  <a:lnTo>
                    <a:pt x="16536" y="12883"/>
                  </a:lnTo>
                  <a:lnTo>
                    <a:pt x="11220" y="12295"/>
                  </a:lnTo>
                  <a:lnTo>
                    <a:pt x="10101" y="11554"/>
                  </a:lnTo>
                  <a:lnTo>
                    <a:pt x="12031" y="10496"/>
                  </a:lnTo>
                  <a:lnTo>
                    <a:pt x="20733" y="7645"/>
                  </a:lnTo>
                  <a:lnTo>
                    <a:pt x="21600" y="6250"/>
                  </a:lnTo>
                  <a:lnTo>
                    <a:pt x="19362" y="4715"/>
                  </a:lnTo>
                  <a:lnTo>
                    <a:pt x="12031" y="3988"/>
                  </a:lnTo>
                  <a:lnTo>
                    <a:pt x="5596" y="2791"/>
                  </a:lnTo>
                  <a:lnTo>
                    <a:pt x="0" y="0"/>
                  </a:lnTo>
                  <a:lnTo>
                    <a:pt x="811" y="2526"/>
                  </a:lnTo>
                  <a:lnTo>
                    <a:pt x="5008" y="4048"/>
                  </a:lnTo>
                  <a:lnTo>
                    <a:pt x="10632" y="4980"/>
                  </a:lnTo>
                  <a:lnTo>
                    <a:pt x="16816" y="5509"/>
                  </a:lnTo>
                  <a:lnTo>
                    <a:pt x="17123" y="6905"/>
                  </a:lnTo>
                  <a:lnTo>
                    <a:pt x="13990" y="8373"/>
                  </a:lnTo>
                  <a:lnTo>
                    <a:pt x="6715" y="10965"/>
                  </a:lnTo>
                  <a:lnTo>
                    <a:pt x="6435" y="12625"/>
                  </a:lnTo>
                  <a:lnTo>
                    <a:pt x="13178" y="13551"/>
                  </a:lnTo>
                  <a:lnTo>
                    <a:pt x="12870" y="14418"/>
                  </a:lnTo>
                  <a:lnTo>
                    <a:pt x="6967" y="16217"/>
                  </a:lnTo>
                  <a:lnTo>
                    <a:pt x="4477" y="17943"/>
                  </a:lnTo>
                  <a:lnTo>
                    <a:pt x="6715" y="19801"/>
                  </a:lnTo>
                  <a:lnTo>
                    <a:pt x="12031" y="20793"/>
                  </a:lnTo>
                  <a:lnTo>
                    <a:pt x="18774" y="21600"/>
                  </a:lnTo>
                  <a:lnTo>
                    <a:pt x="19362" y="20873"/>
                  </a:lnTo>
                  <a:close/>
                </a:path>
              </a:pathLst>
            </a:custGeom>
            <a:solidFill>
              <a:srgbClr val="FFCC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38951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2" name="Grouper"/>
          <p:cNvGrpSpPr/>
          <p:nvPr/>
        </p:nvGrpSpPr>
        <p:grpSpPr>
          <a:xfrm>
            <a:off x="10199351" y="-121700"/>
            <a:ext cx="3450205" cy="3189800"/>
            <a:chOff x="0" y="0"/>
            <a:chExt cx="3450204" cy="3189799"/>
          </a:xfrm>
        </p:grpSpPr>
        <p:grpSp>
          <p:nvGrpSpPr>
            <p:cNvPr id="160" name="Grouper"/>
            <p:cNvGrpSpPr/>
            <p:nvPr/>
          </p:nvGrpSpPr>
          <p:grpSpPr>
            <a:xfrm>
              <a:off x="-1" y="-1"/>
              <a:ext cx="3450206" cy="3189801"/>
              <a:chOff x="0" y="0"/>
              <a:chExt cx="3450204" cy="3189799"/>
            </a:xfrm>
          </p:grpSpPr>
          <p:sp>
            <p:nvSpPr>
              <p:cNvPr id="150" name="Figure"/>
              <p:cNvSpPr/>
              <p:nvPr/>
            </p:nvSpPr>
            <p:spPr>
              <a:xfrm rot="18420000">
                <a:off x="2058124" y="2575904"/>
                <a:ext cx="137725" cy="6479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4" y="241"/>
                    </a:moveTo>
                    <a:lnTo>
                      <a:pt x="11549" y="9165"/>
                    </a:lnTo>
                    <a:lnTo>
                      <a:pt x="0" y="21600"/>
                    </a:lnTo>
                    <a:lnTo>
                      <a:pt x="6965" y="21144"/>
                    </a:lnTo>
                    <a:lnTo>
                      <a:pt x="19220" y="10076"/>
                    </a:lnTo>
                    <a:lnTo>
                      <a:pt x="21600" y="0"/>
                    </a:lnTo>
                    <a:lnTo>
                      <a:pt x="10844" y="241"/>
                    </a:lnTo>
                    <a:close/>
                  </a:path>
                </a:pathLst>
              </a:custGeom>
              <a:solidFill>
                <a:srgbClr val="0000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38951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159" name="Grouper"/>
              <p:cNvGrpSpPr/>
              <p:nvPr/>
            </p:nvGrpSpPr>
            <p:grpSpPr>
              <a:xfrm>
                <a:off x="-1" y="-1"/>
                <a:ext cx="3450206" cy="3189801"/>
                <a:chOff x="0" y="0"/>
                <a:chExt cx="3450204" cy="3189799"/>
              </a:xfrm>
            </p:grpSpPr>
            <p:sp>
              <p:nvSpPr>
                <p:cNvPr id="151" name="Figure"/>
                <p:cNvSpPr/>
                <p:nvPr/>
              </p:nvSpPr>
              <p:spPr>
                <a:xfrm rot="18420000">
                  <a:off x="1012773" y="282001"/>
                  <a:ext cx="343183" cy="279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657" y="11388"/>
                      </a:lnTo>
                      <a:lnTo>
                        <a:pt x="17881" y="21600"/>
                      </a:lnTo>
                      <a:lnTo>
                        <a:pt x="21600" y="8665"/>
                      </a:lnTo>
                      <a:lnTo>
                        <a:pt x="12838" y="557"/>
                      </a:lnTo>
                      <a:lnTo>
                        <a:pt x="16593" y="11388"/>
                      </a:lnTo>
                      <a:lnTo>
                        <a:pt x="4685" y="10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2" name="Figure"/>
                <p:cNvSpPr/>
                <p:nvPr/>
              </p:nvSpPr>
              <p:spPr>
                <a:xfrm rot="18420000">
                  <a:off x="1196782" y="872410"/>
                  <a:ext cx="605085" cy="9866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043" y="2265"/>
                      </a:moveTo>
                      <a:lnTo>
                        <a:pt x="9846" y="6181"/>
                      </a:lnTo>
                      <a:lnTo>
                        <a:pt x="3309" y="13381"/>
                      </a:lnTo>
                      <a:lnTo>
                        <a:pt x="0" y="19335"/>
                      </a:lnTo>
                      <a:lnTo>
                        <a:pt x="1198" y="21600"/>
                      </a:lnTo>
                      <a:lnTo>
                        <a:pt x="5319" y="21091"/>
                      </a:lnTo>
                      <a:lnTo>
                        <a:pt x="11734" y="16051"/>
                      </a:lnTo>
                      <a:lnTo>
                        <a:pt x="17783" y="9378"/>
                      </a:lnTo>
                      <a:lnTo>
                        <a:pt x="20991" y="4741"/>
                      </a:lnTo>
                      <a:lnTo>
                        <a:pt x="21600" y="1475"/>
                      </a:lnTo>
                      <a:lnTo>
                        <a:pt x="19834" y="0"/>
                      </a:lnTo>
                      <a:lnTo>
                        <a:pt x="16971" y="1141"/>
                      </a:lnTo>
                      <a:lnTo>
                        <a:pt x="19671" y="1879"/>
                      </a:lnTo>
                      <a:lnTo>
                        <a:pt x="17783" y="6181"/>
                      </a:lnTo>
                      <a:lnTo>
                        <a:pt x="14008" y="11520"/>
                      </a:lnTo>
                      <a:lnTo>
                        <a:pt x="7105" y="17701"/>
                      </a:lnTo>
                      <a:lnTo>
                        <a:pt x="2355" y="19563"/>
                      </a:lnTo>
                      <a:lnTo>
                        <a:pt x="2741" y="16560"/>
                      </a:lnTo>
                      <a:lnTo>
                        <a:pt x="8871" y="8851"/>
                      </a:lnTo>
                      <a:lnTo>
                        <a:pt x="16870" y="2072"/>
                      </a:lnTo>
                      <a:lnTo>
                        <a:pt x="15043" y="2265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3" name="Figure"/>
                <p:cNvSpPr/>
                <p:nvPr/>
              </p:nvSpPr>
              <p:spPr>
                <a:xfrm rot="18420000">
                  <a:off x="770061" y="536001"/>
                  <a:ext cx="1137922" cy="20252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42" y="0"/>
                      </a:moveTo>
                      <a:lnTo>
                        <a:pt x="0" y="21600"/>
                      </a:lnTo>
                      <a:lnTo>
                        <a:pt x="2072" y="20992"/>
                      </a:lnTo>
                      <a:lnTo>
                        <a:pt x="21600" y="523"/>
                      </a:lnTo>
                      <a:lnTo>
                        <a:pt x="20942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4" name="Figure"/>
                <p:cNvSpPr/>
                <p:nvPr/>
              </p:nvSpPr>
              <p:spPr>
                <a:xfrm rot="18420000">
                  <a:off x="870533" y="78801"/>
                  <a:ext cx="1709138" cy="30321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82" y="16290"/>
                      </a:moveTo>
                      <a:lnTo>
                        <a:pt x="2830" y="16233"/>
                      </a:lnTo>
                      <a:lnTo>
                        <a:pt x="5897" y="17235"/>
                      </a:lnTo>
                      <a:lnTo>
                        <a:pt x="4892" y="16136"/>
                      </a:lnTo>
                      <a:lnTo>
                        <a:pt x="2636" y="15483"/>
                      </a:lnTo>
                      <a:lnTo>
                        <a:pt x="4576" y="15580"/>
                      </a:lnTo>
                      <a:lnTo>
                        <a:pt x="7032" y="16439"/>
                      </a:lnTo>
                      <a:lnTo>
                        <a:pt x="20537" y="2406"/>
                      </a:lnTo>
                      <a:lnTo>
                        <a:pt x="18518" y="848"/>
                      </a:lnTo>
                      <a:lnTo>
                        <a:pt x="16579" y="0"/>
                      </a:lnTo>
                      <a:lnTo>
                        <a:pt x="19337" y="447"/>
                      </a:lnTo>
                      <a:lnTo>
                        <a:pt x="21600" y="2452"/>
                      </a:lnTo>
                      <a:lnTo>
                        <a:pt x="5969" y="18747"/>
                      </a:lnTo>
                      <a:lnTo>
                        <a:pt x="3455" y="19544"/>
                      </a:lnTo>
                      <a:lnTo>
                        <a:pt x="754" y="21600"/>
                      </a:lnTo>
                      <a:lnTo>
                        <a:pt x="0" y="21004"/>
                      </a:lnTo>
                      <a:lnTo>
                        <a:pt x="941" y="20798"/>
                      </a:lnTo>
                      <a:lnTo>
                        <a:pt x="2701" y="19389"/>
                      </a:lnTo>
                      <a:lnTo>
                        <a:pt x="1185" y="18747"/>
                      </a:lnTo>
                      <a:lnTo>
                        <a:pt x="1185" y="18192"/>
                      </a:lnTo>
                      <a:lnTo>
                        <a:pt x="2952" y="18891"/>
                      </a:lnTo>
                      <a:lnTo>
                        <a:pt x="2952" y="18249"/>
                      </a:lnTo>
                      <a:lnTo>
                        <a:pt x="4331" y="18444"/>
                      </a:lnTo>
                      <a:lnTo>
                        <a:pt x="3074" y="17636"/>
                      </a:lnTo>
                      <a:lnTo>
                        <a:pt x="4518" y="17539"/>
                      </a:lnTo>
                      <a:lnTo>
                        <a:pt x="682" y="1629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5" name="Figure"/>
                <p:cNvSpPr/>
                <p:nvPr/>
              </p:nvSpPr>
              <p:spPr>
                <a:xfrm rot="18420000">
                  <a:off x="1758968" y="2148055"/>
                  <a:ext cx="379308" cy="273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5053"/>
                      </a:moveTo>
                      <a:lnTo>
                        <a:pt x="8184" y="6695"/>
                      </a:lnTo>
                      <a:lnTo>
                        <a:pt x="20509" y="21600"/>
                      </a:lnTo>
                      <a:lnTo>
                        <a:pt x="21600" y="18253"/>
                      </a:lnTo>
                      <a:lnTo>
                        <a:pt x="14347" y="7200"/>
                      </a:lnTo>
                      <a:lnTo>
                        <a:pt x="834" y="0"/>
                      </a:lnTo>
                      <a:lnTo>
                        <a:pt x="0" y="5053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6" name="Figure"/>
                <p:cNvSpPr/>
                <p:nvPr/>
              </p:nvSpPr>
              <p:spPr>
                <a:xfrm rot="18420000">
                  <a:off x="1659626" y="1942597"/>
                  <a:ext cx="406401" cy="322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4181"/>
                      </a:moveTo>
                      <a:lnTo>
                        <a:pt x="10257" y="7933"/>
                      </a:lnTo>
                      <a:lnTo>
                        <a:pt x="19247" y="21600"/>
                      </a:lnTo>
                      <a:lnTo>
                        <a:pt x="21600" y="15865"/>
                      </a:lnTo>
                      <a:lnTo>
                        <a:pt x="12670" y="6110"/>
                      </a:lnTo>
                      <a:lnTo>
                        <a:pt x="2112" y="0"/>
                      </a:lnTo>
                      <a:lnTo>
                        <a:pt x="0" y="4181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7" name="Figure"/>
                <p:cNvSpPr/>
                <p:nvPr/>
              </p:nvSpPr>
              <p:spPr>
                <a:xfrm rot="18420000">
                  <a:off x="1053413" y="598090"/>
                  <a:ext cx="406401" cy="329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4099"/>
                      </a:moveTo>
                      <a:lnTo>
                        <a:pt x="9520" y="7305"/>
                      </a:lnTo>
                      <a:lnTo>
                        <a:pt x="19551" y="21600"/>
                      </a:lnTo>
                      <a:lnTo>
                        <a:pt x="21600" y="16502"/>
                      </a:lnTo>
                      <a:lnTo>
                        <a:pt x="11869" y="4572"/>
                      </a:lnTo>
                      <a:lnTo>
                        <a:pt x="1627" y="0"/>
                      </a:lnTo>
                      <a:lnTo>
                        <a:pt x="0" y="4099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8" name="Figure"/>
                <p:cNvSpPr/>
                <p:nvPr/>
              </p:nvSpPr>
              <p:spPr>
                <a:xfrm rot="18420000">
                  <a:off x="971004" y="443432"/>
                  <a:ext cx="401885" cy="3093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4924"/>
                      </a:moveTo>
                      <a:lnTo>
                        <a:pt x="8287" y="7331"/>
                      </a:lnTo>
                      <a:lnTo>
                        <a:pt x="20260" y="21600"/>
                      </a:lnTo>
                      <a:lnTo>
                        <a:pt x="21600" y="17235"/>
                      </a:lnTo>
                      <a:lnTo>
                        <a:pt x="9322" y="2966"/>
                      </a:lnTo>
                      <a:lnTo>
                        <a:pt x="1310" y="0"/>
                      </a:lnTo>
                      <a:lnTo>
                        <a:pt x="0" y="4924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algn="l" defTabSz="638951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  <p:sp>
          <p:nvSpPr>
            <p:cNvPr id="161" name="Ligne"/>
            <p:cNvSpPr/>
            <p:nvPr/>
          </p:nvSpPr>
          <p:spPr>
            <a:xfrm>
              <a:off x="796026" y="311352"/>
              <a:ext cx="92570" cy="214490"/>
            </a:xfrm>
            <a:prstGeom prst="line">
              <a:avLst/>
            </a:prstGeom>
            <a:noFill/>
            <a:ln w="50800" cap="flat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38951"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63" name="Texte du titre"/>
          <p:cNvSpPr txBox="1"/>
          <p:nvPr>
            <p:ph type="title"/>
          </p:nvPr>
        </p:nvSpPr>
        <p:spPr>
          <a:xfrm>
            <a:off x="975359" y="-501227"/>
            <a:ext cx="9769406" cy="2991556"/>
          </a:xfrm>
          <a:prstGeom prst="rect">
            <a:avLst/>
          </a:prstGeom>
        </p:spPr>
        <p:txBody>
          <a:bodyPr lIns="66559" tIns="66559" rIns="66559" bIns="66559" anchor="b"/>
          <a:lstStyle>
            <a:lvl1pPr defTabSz="638951">
              <a:defRPr sz="6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64" name="Numéro de diapositive"/>
          <p:cNvSpPr txBox="1"/>
          <p:nvPr>
            <p:ph type="sldNum" sz="quarter" idx="2"/>
          </p:nvPr>
        </p:nvSpPr>
        <p:spPr>
          <a:xfrm>
            <a:off x="9554916" y="8886613"/>
            <a:ext cx="484851" cy="478749"/>
          </a:xfrm>
          <a:prstGeom prst="rect">
            <a:avLst/>
          </a:prstGeom>
        </p:spPr>
        <p:txBody>
          <a:bodyPr lIns="66559" tIns="66559" rIns="66559" bIns="66559"/>
          <a:lstStyle>
            <a:lvl1pPr algn="l" defTabSz="638951"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-649173" y="-1160252"/>
            <a:ext cx="12374941" cy="82499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e du titre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457644" y="-138499"/>
            <a:ext cx="13504629" cy="90030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e du titre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Texte niveau 1…"/>
          <p:cNvSpPr txBox="1"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473575" y="2032000"/>
            <a:ext cx="10287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Texte niveau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6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4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4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L'impératif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L'impératif</a:t>
            </a:r>
          </a:p>
        </p:txBody>
      </p:sp>
      <p:sp>
        <p:nvSpPr>
          <p:cNvPr id="174" name="Il ne se conjugue qu'à trois personne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ne se conjugue qu'à trois personnes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  <p:bldP build="whole" bldLvl="1" animBg="1" rev="0" advAuto="0" spid="17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AIE…"/>
          <p:cNvSpPr/>
          <p:nvPr/>
        </p:nvSpPr>
        <p:spPr>
          <a:xfrm>
            <a:off x="3950947" y="3924299"/>
            <a:ext cx="6153647" cy="4128304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AIE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AYONS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AYEZ</a:t>
            </a:r>
          </a:p>
        </p:txBody>
      </p:sp>
      <p:sp>
        <p:nvSpPr>
          <p:cNvPr id="217" name="AVOIR"/>
          <p:cNvSpPr/>
          <p:nvPr/>
        </p:nvSpPr>
        <p:spPr>
          <a:xfrm>
            <a:off x="3935721" y="721521"/>
            <a:ext cx="6184099" cy="19050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AVOIR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2"/>
      <p:bldP build="whole" bldLvl="1" animBg="1" rev="0" advAuto="0" spid="2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ACHE…"/>
          <p:cNvSpPr/>
          <p:nvPr/>
        </p:nvSpPr>
        <p:spPr>
          <a:xfrm>
            <a:off x="2991574" y="3924300"/>
            <a:ext cx="7021652" cy="438718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SACHE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SACHONS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SACHEZ</a:t>
            </a:r>
          </a:p>
        </p:txBody>
      </p:sp>
      <p:sp>
        <p:nvSpPr>
          <p:cNvPr id="220" name="SAVOIR"/>
          <p:cNvSpPr/>
          <p:nvPr/>
        </p:nvSpPr>
        <p:spPr>
          <a:xfrm>
            <a:off x="3113404" y="584468"/>
            <a:ext cx="6915047" cy="19050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SAVOIR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2"/>
      <p:bldP build="whole" bldLvl="1" animBg="1" rev="0" advAuto="0" spid="2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VA…"/>
          <p:cNvSpPr/>
          <p:nvPr/>
        </p:nvSpPr>
        <p:spPr>
          <a:xfrm>
            <a:off x="4057544" y="3924301"/>
            <a:ext cx="5986133" cy="4630832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VA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ALLONS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ALLEZ</a:t>
            </a:r>
          </a:p>
        </p:txBody>
      </p:sp>
      <p:sp>
        <p:nvSpPr>
          <p:cNvPr id="223" name="ALLER"/>
          <p:cNvSpPr/>
          <p:nvPr/>
        </p:nvSpPr>
        <p:spPr>
          <a:xfrm>
            <a:off x="4067895" y="614924"/>
            <a:ext cx="6092728" cy="19050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ALLER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1"/>
      <p:bldP build="whole" bldLvl="1" animBg="1" rev="0" advAuto="0" spid="22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Veuillez"/>
          <p:cNvSpPr/>
          <p:nvPr/>
        </p:nvSpPr>
        <p:spPr>
          <a:xfrm>
            <a:off x="3448423" y="3924300"/>
            <a:ext cx="7021644" cy="3488723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Veuillez</a:t>
            </a:r>
          </a:p>
        </p:txBody>
      </p:sp>
      <p:sp>
        <p:nvSpPr>
          <p:cNvPr id="226" name="VOULOIR"/>
          <p:cNvSpPr/>
          <p:nvPr/>
        </p:nvSpPr>
        <p:spPr>
          <a:xfrm>
            <a:off x="3245580" y="675837"/>
            <a:ext cx="7265294" cy="19050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VOULOIR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1"/>
      <p:bldP build="whole" bldLvl="1" animBg="1" rev="0" advAuto="0" spid="22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Une règle d'orthographe à connaître:"/>
          <p:cNvSpPr/>
          <p:nvPr/>
        </p:nvSpPr>
        <p:spPr>
          <a:xfrm>
            <a:off x="2412906" y="162958"/>
            <a:ext cx="8925157" cy="19050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Une règle d'orthographe à connaître:</a:t>
            </a:r>
          </a:p>
        </p:txBody>
      </p:sp>
      <p:sp>
        <p:nvSpPr>
          <p:cNvPr id="229" name="Les verbes du 1 er groupe et ALLER prennent un S lorsqu'ils sont suivi de Y ou EN"/>
          <p:cNvSpPr/>
          <p:nvPr/>
        </p:nvSpPr>
        <p:spPr>
          <a:xfrm>
            <a:off x="2367224" y="2386260"/>
            <a:ext cx="9016516" cy="4341497"/>
          </a:xfrm>
          <a:prstGeom prst="roundRect">
            <a:avLst>
              <a:gd name="adj" fmla="val 4388"/>
            </a:avLst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Les verbes du 1 er groupe et ALLER prennent un S lorsqu'ils sont suivi de Y ou EN</a:t>
            </a:r>
          </a:p>
        </p:txBody>
      </p:sp>
      <p:grpSp>
        <p:nvGrpSpPr>
          <p:cNvPr id="232" name="ParleS-en…"/>
          <p:cNvGrpSpPr/>
          <p:nvPr/>
        </p:nvGrpSpPr>
        <p:grpSpPr>
          <a:xfrm>
            <a:off x="887539" y="6543530"/>
            <a:ext cx="11579961" cy="3174049"/>
            <a:chOff x="0" y="0"/>
            <a:chExt cx="11579960" cy="3174048"/>
          </a:xfrm>
        </p:grpSpPr>
        <p:sp>
          <p:nvSpPr>
            <p:cNvPr id="231" name="ParleS-en…"/>
            <p:cNvSpPr/>
            <p:nvPr/>
          </p:nvSpPr>
          <p:spPr>
            <a:xfrm>
              <a:off x="25400" y="25400"/>
              <a:ext cx="11529161" cy="3123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6400">
                  <a:effectLst>
                    <a:outerShdw sx="100000" sy="100000" kx="0" ky="0" algn="b" rotWithShape="0" blurRad="50800" dist="38100" dir="5400000">
                      <a:srgbClr val="000000"/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t>ParleS-en</a:t>
              </a:r>
            </a:p>
            <a:p>
              <a:pPr>
                <a:defRPr sz="6400">
                  <a:effectLst>
                    <a:outerShdw sx="100000" sy="100000" kx="0" ky="0" algn="b" rotWithShape="0" blurRad="50800" dist="38100" dir="5400000">
                      <a:srgbClr val="000000"/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t>VaS-y </a:t>
              </a:r>
            </a:p>
            <a:p>
              <a:pPr>
                <a:defRPr sz="6400">
                  <a:effectLst>
                    <a:outerShdw sx="100000" sy="100000" kx="0" ky="0" algn="b" rotWithShape="0" blurRad="50800" dist="38100" dir="5400000">
                      <a:srgbClr val="000000"/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t>ATTENTION: on écrit VA-T-EN</a:t>
              </a:r>
            </a:p>
          </p:txBody>
        </p:sp>
        <p:pic>
          <p:nvPicPr>
            <p:cNvPr id="230" name="ParleS-en… ParleS-enVaS-y ATTENTION: on écrit VA-T-EN" descr="ParleS-en… ParleS-enVaS-y ATTENTION: on écrit VA-T-EN"/>
            <p:cNvPicPr>
              <a:picLocks noChangeAspect="0"/>
            </p:cNvPicPr>
            <p:nvPr/>
          </p:nvPicPr>
          <p:blipFill>
            <a:blip r:embed="rId2">
              <a:alphaModFix amt="71000"/>
              <a:extLst/>
            </a:blip>
            <a:stretch>
              <a:fillRect/>
            </a:stretch>
          </p:blipFill>
          <p:spPr>
            <a:xfrm>
              <a:off x="0" y="-1"/>
              <a:ext cx="11579961" cy="317405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32" grpId="3"/>
      <p:bldP build="whole" bldLvl="1" animBg="1" rev="0" advAuto="0" spid="229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Lorsqu'un verbe à l'impératif et suivi d'un ou plusieurs pronoms ( le, la, moi...), on emploie un ou plusieurs tirets."/>
          <p:cNvSpPr/>
          <p:nvPr/>
        </p:nvSpPr>
        <p:spPr>
          <a:xfrm>
            <a:off x="2306312" y="117274"/>
            <a:ext cx="9016516" cy="5818622"/>
          </a:xfrm>
          <a:prstGeom prst="roundRect">
            <a:avLst>
              <a:gd name="adj" fmla="val 3274"/>
            </a:avLst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Lorsqu'un verbe à l'impératif et suivi d'un ou plusieurs pronoms ( le, la, moi...), on emploie un ou plusieurs tirets.</a:t>
            </a:r>
          </a:p>
        </p:txBody>
      </p:sp>
      <p:grpSp>
        <p:nvGrpSpPr>
          <p:cNvPr id="237" name="Donne-lui.…"/>
          <p:cNvGrpSpPr/>
          <p:nvPr/>
        </p:nvGrpSpPr>
        <p:grpSpPr>
          <a:xfrm>
            <a:off x="887539" y="6543530"/>
            <a:ext cx="11579961" cy="3174049"/>
            <a:chOff x="0" y="0"/>
            <a:chExt cx="11579960" cy="3174048"/>
          </a:xfrm>
        </p:grpSpPr>
        <p:sp>
          <p:nvSpPr>
            <p:cNvPr id="236" name="Donne-lui.…"/>
            <p:cNvSpPr/>
            <p:nvPr/>
          </p:nvSpPr>
          <p:spPr>
            <a:xfrm>
              <a:off x="25400" y="25400"/>
              <a:ext cx="11529161" cy="3123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6400">
                  <a:effectLst>
                    <a:outerShdw sx="100000" sy="100000" kx="0" ky="0" algn="b" rotWithShape="0" blurRad="50800" dist="38100" dir="5400000">
                      <a:srgbClr val="000000"/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t>Donne-lui.</a:t>
              </a:r>
            </a:p>
            <a:p>
              <a:pPr>
                <a:defRPr sz="6400">
                  <a:effectLst>
                    <a:outerShdw sx="100000" sy="100000" kx="0" ky="0" algn="b" rotWithShape="0" blurRad="50800" dist="38100" dir="5400000">
                      <a:srgbClr val="000000"/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t>Dis-le-lui.</a:t>
              </a:r>
            </a:p>
          </p:txBody>
        </p:sp>
        <p:pic>
          <p:nvPicPr>
            <p:cNvPr id="235" name="Donne-lui.… Donne-lui.Dis-le-lui." descr="Donne-lui.… Donne-lui.Dis-le-lui."/>
            <p:cNvPicPr>
              <a:picLocks noChangeAspect="0"/>
            </p:cNvPicPr>
            <p:nvPr/>
          </p:nvPicPr>
          <p:blipFill>
            <a:blip r:embed="rId2">
              <a:alphaModFix amt="71000"/>
              <a:extLst/>
            </a:blip>
            <a:stretch>
              <a:fillRect/>
            </a:stretch>
          </p:blipFill>
          <p:spPr>
            <a:xfrm>
              <a:off x="0" y="-1"/>
              <a:ext cx="11579961" cy="317405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1"/>
      <p:bldP build="whole" bldLvl="1" animBg="1" rev="0" advAuto="0" spid="237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La conjugaison de l'impératif à la forme négative"/>
          <p:cNvSpPr txBox="1"/>
          <p:nvPr>
            <p:ph type="title"/>
          </p:nvPr>
        </p:nvSpPr>
        <p:spPr>
          <a:xfrm>
            <a:off x="1517226" y="733777"/>
            <a:ext cx="9771664" cy="2734170"/>
          </a:xfrm>
          <a:prstGeom prst="rect">
            <a:avLst/>
          </a:prstGeom>
          <a:ln w="50800">
            <a:solidFill>
              <a:srgbClr val="FFFFFF"/>
            </a:solidFill>
            <a:miter lim="800000"/>
          </a:ln>
        </p:spPr>
        <p:txBody>
          <a:bodyPr/>
          <a:lstStyle>
            <a:lvl1pPr defTabSz="632561">
              <a:tabLst>
                <a:tab pos="1282700" algn="l"/>
                <a:tab pos="2565400" algn="l"/>
                <a:tab pos="3860800" algn="l"/>
                <a:tab pos="5143500" algn="l"/>
                <a:tab pos="6426200" algn="l"/>
                <a:tab pos="7721600" algn="l"/>
                <a:tab pos="9004300" algn="l"/>
                <a:tab pos="10299700" algn="l"/>
                <a:tab pos="11582400" algn="l"/>
                <a:tab pos="12865100" algn="l"/>
                <a:tab pos="14160500" algn="l"/>
              </a:tabLst>
              <a:defRPr sz="5544"/>
            </a:lvl1pPr>
          </a:lstStyle>
          <a:p>
            <a:pPr/>
            <a:r>
              <a:t>La conjugaison de l'impératif à la forme négative</a:t>
            </a:r>
          </a:p>
        </p:txBody>
      </p:sp>
      <p:graphicFrame>
        <p:nvGraphicFramePr>
          <p:cNvPr id="240" name="Tableau"/>
          <p:cNvGraphicFramePr/>
          <p:nvPr/>
        </p:nvGraphicFramePr>
        <p:xfrm>
          <a:off x="255128" y="4334933"/>
          <a:ext cx="11568855" cy="311102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550233"/>
                <a:gridCol w="4001342"/>
                <a:gridCol w="4003598"/>
              </a:tblGrid>
              <a:tr h="776420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Ne va pas!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N'allons pas!</a:t>
                      </a:r>
                    </a:p>
                  </a:txBody>
                  <a:tcPr marL="46800" marR="46800" marT="46800" marB="46800" anchor="t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 N'allez pas!</a:t>
                      </a:r>
                    </a:p>
                  </a:txBody>
                  <a:tcPr marL="46800" marR="46800" marT="46800" marB="46800" anchor="t" anchorCtr="0" horzOverflow="overflow">
                    <a:lnL w="3175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</a:tr>
              <a:tr h="1432098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028700" algn="l"/>
                          <a:tab pos="2057400" algn="l"/>
                          <a:tab pos="3086100" algn="l"/>
                          <a:tab pos="4114800" algn="l"/>
                          <a:tab pos="5143500" algn="l"/>
                          <a:tab pos="6172200" algn="l"/>
                          <a:tab pos="7200900" algn="l"/>
                          <a:tab pos="8229600" algn="l"/>
                          <a:tab pos="9258300" algn="l"/>
                          <a:tab pos="10287000" algn="l"/>
                          <a:tab pos="113157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Ne finis pas!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Ne finissons pas!</a:t>
                      </a:r>
                    </a:p>
                  </a:txBody>
                  <a:tcPr marL="46800" marR="46800" marT="46800" marB="46800" anchor="t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Ne finissez pas!</a:t>
                      </a:r>
                    </a:p>
                  </a:txBody>
                  <a:tcPr marL="46800" marR="46800" marT="46800" marB="46800" anchor="t" anchorCtr="0" horzOverflow="overflow">
                    <a:lnL w="3175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</a:tr>
              <a:tr h="891618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Ne bois pas! 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Ne buvons pas!</a:t>
                      </a:r>
                    </a:p>
                  </a:txBody>
                  <a:tcPr marL="46800" marR="46800" marT="46800" marB="46800" anchor="t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Ne buvez pas!</a:t>
                      </a:r>
                    </a:p>
                  </a:txBody>
                  <a:tcPr marL="46800" marR="46800" marT="46800" marB="46800" anchor="t" anchorCtr="0" horzOverflow="overflow">
                    <a:lnL w="3175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La conjugaison de l'impératif des verbes pronominaux"/>
          <p:cNvSpPr txBox="1"/>
          <p:nvPr>
            <p:ph type="title"/>
          </p:nvPr>
        </p:nvSpPr>
        <p:spPr>
          <a:xfrm>
            <a:off x="1517226" y="733777"/>
            <a:ext cx="9771664" cy="2734170"/>
          </a:xfrm>
          <a:prstGeom prst="rect">
            <a:avLst/>
          </a:prstGeom>
          <a:ln w="50800">
            <a:solidFill>
              <a:srgbClr val="FFFFFF"/>
            </a:solidFill>
            <a:miter lim="800000"/>
          </a:ln>
        </p:spPr>
        <p:txBody>
          <a:bodyPr/>
          <a:lstStyle>
            <a:lvl1pPr defTabSz="632561">
              <a:tabLst>
                <a:tab pos="1282700" algn="l"/>
                <a:tab pos="2565400" algn="l"/>
                <a:tab pos="3860800" algn="l"/>
                <a:tab pos="5143500" algn="l"/>
                <a:tab pos="6426200" algn="l"/>
                <a:tab pos="7721600" algn="l"/>
                <a:tab pos="9004300" algn="l"/>
                <a:tab pos="10299700" algn="l"/>
                <a:tab pos="11582400" algn="l"/>
                <a:tab pos="12865100" algn="l"/>
                <a:tab pos="14160500" algn="l"/>
              </a:tabLst>
              <a:defRPr sz="5544"/>
            </a:lvl1pPr>
          </a:lstStyle>
          <a:p>
            <a:pPr/>
            <a:r>
              <a:t>La conjugaison de l'impératif des verbes pronominaux</a:t>
            </a:r>
          </a:p>
        </p:txBody>
      </p:sp>
      <p:graphicFrame>
        <p:nvGraphicFramePr>
          <p:cNvPr id="243" name="Tableau"/>
          <p:cNvGraphicFramePr/>
          <p:nvPr/>
        </p:nvGraphicFramePr>
        <p:xfrm>
          <a:off x="302542" y="5676053"/>
          <a:ext cx="11568854" cy="236998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550233"/>
                <a:gridCol w="4001342"/>
                <a:gridCol w="4003598"/>
              </a:tblGrid>
              <a:tr h="927234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028700" algn="l"/>
                          <a:tab pos="2057400" algn="l"/>
                          <a:tab pos="3086100" algn="l"/>
                          <a:tab pos="4114800" algn="l"/>
                          <a:tab pos="5143500" algn="l"/>
                          <a:tab pos="6172200" algn="l"/>
                          <a:tab pos="7200900" algn="l"/>
                          <a:tab pos="8229600" algn="l"/>
                          <a:tab pos="9258300" algn="l"/>
                          <a:tab pos="10287000" algn="l"/>
                          <a:tab pos="113157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Lève-toi !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Levons-nous !</a:t>
                      </a:r>
                    </a:p>
                  </a:txBody>
                  <a:tcPr marL="46800" marR="46800" marT="46800" marB="46800" anchor="t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Levez-vous!</a:t>
                      </a:r>
                    </a:p>
                  </a:txBody>
                  <a:tcPr marL="46800" marR="46800" marT="46800" marB="46800" anchor="t" anchorCtr="0" horzOverflow="overflow">
                    <a:lnL w="3175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</a:tr>
              <a:tr h="1436058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Ne te lève pas! </a:t>
                      </a:r>
                    </a:p>
                  </a:txBody>
                  <a:tcPr marL="46800" marR="46800" marT="46800" marB="46800" anchor="t" anchorCtr="0" horzOverflow="overflow">
                    <a:lnL w="12700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Ne nous levons pas!</a:t>
                      </a:r>
                    </a:p>
                  </a:txBody>
                  <a:tcPr marL="46800" marR="46800" marT="46800" marB="46800" anchor="t" anchorCtr="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38951">
                        <a:lnSpc>
                          <a:spcPct val="98000"/>
                        </a:lnSpc>
                        <a:spcBef>
                          <a:spcPts val="9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Ne vous levez pas!</a:t>
                      </a:r>
                    </a:p>
                  </a:txBody>
                  <a:tcPr marL="46800" marR="46800" marT="46800" marB="46800" anchor="t" anchorCtr="0" horzOverflow="overflow">
                    <a:lnL w="3175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6666FF"/>
                    </a:solidFill>
                  </a:tcPr>
                </a:tc>
              </a:tr>
            </a:tbl>
          </a:graphicData>
        </a:graphic>
      </p:graphicFrame>
      <p:grpSp>
        <p:nvGrpSpPr>
          <p:cNvPr id="246" name="Grouper"/>
          <p:cNvGrpSpPr/>
          <p:nvPr/>
        </p:nvGrpSpPr>
        <p:grpSpPr>
          <a:xfrm>
            <a:off x="512515" y="3427306"/>
            <a:ext cx="11519183" cy="1693335"/>
            <a:chOff x="0" y="205086"/>
            <a:chExt cx="11519182" cy="1693333"/>
          </a:xfrm>
        </p:grpSpPr>
        <p:sp>
          <p:nvSpPr>
            <p:cNvPr id="244" name="Rectangle"/>
            <p:cNvSpPr/>
            <p:nvPr/>
          </p:nvSpPr>
          <p:spPr>
            <a:xfrm>
              <a:off x="0" y="205086"/>
              <a:ext cx="11519183" cy="1693334"/>
            </a:xfrm>
            <a:prstGeom prst="rect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b">
              <a:noAutofit/>
            </a:bodyPr>
            <a:lstStyle/>
            <a:p>
              <a:pPr defTabSz="638951"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62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45" name="On emploie un pronom après le verbe mais à la négation on le met devant."/>
            <p:cNvSpPr/>
            <p:nvPr/>
          </p:nvSpPr>
          <p:spPr>
            <a:xfrm>
              <a:off x="61439" y="1898420"/>
              <a:ext cx="1139630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6559" tIns="66559" rIns="66559" bIns="66559" numCol="1" anchor="b">
              <a:spAutoFit/>
            </a:bodyPr>
            <a:lstStyle/>
            <a:p>
              <a:pPr defTabSz="638951"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38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On emploie un pronom après le verbe mais à la négation on le met devant.</a:t>
              </a:r>
              <a:r>
                <a:rPr sz="6200"/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Espérer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Espérer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Boire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Boire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1ère personne du pluriel"/>
          <p:cNvSpPr/>
          <p:nvPr/>
        </p:nvSpPr>
        <p:spPr>
          <a:xfrm>
            <a:off x="393041" y="3478403"/>
            <a:ext cx="5772939" cy="2620723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1ère personne du pluriel</a:t>
            </a:r>
          </a:p>
        </p:txBody>
      </p:sp>
      <p:sp>
        <p:nvSpPr>
          <p:cNvPr id="177" name="2ème personne du singulier"/>
          <p:cNvSpPr/>
          <p:nvPr/>
        </p:nvSpPr>
        <p:spPr>
          <a:xfrm>
            <a:off x="423497" y="726994"/>
            <a:ext cx="5712027" cy="2498897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2ème personne du singulier</a:t>
            </a:r>
          </a:p>
        </p:txBody>
      </p:sp>
      <p:sp>
        <p:nvSpPr>
          <p:cNvPr id="178" name="2ème personne du pluriel"/>
          <p:cNvSpPr/>
          <p:nvPr/>
        </p:nvSpPr>
        <p:spPr>
          <a:xfrm>
            <a:off x="453954" y="6351638"/>
            <a:ext cx="5651114" cy="2757774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2ème personne du pluriel </a:t>
            </a:r>
          </a:p>
        </p:txBody>
      </p:sp>
      <p:sp>
        <p:nvSpPr>
          <p:cNvPr id="179" name="Viens!"/>
          <p:cNvSpPr/>
          <p:nvPr/>
        </p:nvSpPr>
        <p:spPr>
          <a:xfrm>
            <a:off x="7101617" y="1183837"/>
            <a:ext cx="5041990" cy="1905001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Viens!</a:t>
            </a:r>
          </a:p>
        </p:txBody>
      </p:sp>
      <p:sp>
        <p:nvSpPr>
          <p:cNvPr id="180" name="Venons!"/>
          <p:cNvSpPr/>
          <p:nvPr/>
        </p:nvSpPr>
        <p:spPr>
          <a:xfrm>
            <a:off x="7322425" y="3924300"/>
            <a:ext cx="4600376" cy="1905000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Venons!</a:t>
            </a:r>
          </a:p>
        </p:txBody>
      </p:sp>
      <p:sp>
        <p:nvSpPr>
          <p:cNvPr id="181" name="Venez!"/>
          <p:cNvSpPr/>
          <p:nvPr/>
        </p:nvSpPr>
        <p:spPr>
          <a:xfrm>
            <a:off x="7231057" y="6778025"/>
            <a:ext cx="4783112" cy="1905001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Venez!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6"/>
      <p:bldP build="whole" bldLvl="1" animBg="1" rev="0" advAuto="0" spid="180" grpId="4"/>
      <p:bldP build="whole" bldLvl="1" animBg="1" rev="0" advAuto="0" spid="177" grpId="1"/>
      <p:bldP build="whole" bldLvl="1" animBg="1" rev="0" advAuto="0" spid="179" grpId="2"/>
      <p:bldP build="whole" bldLvl="1" animBg="1" rev="0" advAuto="0" spid="176" grpId="3"/>
      <p:bldP build="whole" bldLvl="1" animBg="1" rev="0" advAuto="0" spid="178" grpId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ire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Dire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Jeter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Jeter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Être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Être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Donner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Donner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Avoir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Avoir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avoir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Savoir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joindre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Rejoindre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Espérer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Espérer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Espère…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Espère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Espérons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Espérez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Les verbes du 1 er group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Les verbes du 1 er groupe</a:t>
            </a:r>
          </a:p>
        </p:txBody>
      </p:sp>
      <p:sp>
        <p:nvSpPr>
          <p:cNvPr id="184" name="ER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  <p:bldP build="whole" bldLvl="1" animBg="1" rev="0" advAuto="0" spid="184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Boire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Boire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Bois…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Bois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Buvons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Buvez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Dire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Dire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s…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Disons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Dites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Jeter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Jeter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Jette…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Jette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Jetons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Jetez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Être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Être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ois…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Sois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Soyons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Soyez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Donner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Donner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Donne…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Donne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Donnons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Donnez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rminaisons"/>
          <p:cNvSpPr/>
          <p:nvPr/>
        </p:nvSpPr>
        <p:spPr>
          <a:xfrm>
            <a:off x="4072773" y="589345"/>
            <a:ext cx="5727255" cy="19050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Terminaisons</a:t>
            </a:r>
          </a:p>
        </p:txBody>
      </p:sp>
      <p:sp>
        <p:nvSpPr>
          <p:cNvPr id="187" name="E"/>
          <p:cNvSpPr/>
          <p:nvPr/>
        </p:nvSpPr>
        <p:spPr>
          <a:xfrm>
            <a:off x="1702661" y="2873561"/>
            <a:ext cx="1905001" cy="1905001"/>
          </a:xfrm>
          <a:prstGeom prst="ellipse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188" name="ONS"/>
          <p:cNvSpPr/>
          <p:nvPr/>
        </p:nvSpPr>
        <p:spPr>
          <a:xfrm>
            <a:off x="1702662" y="4878794"/>
            <a:ext cx="2422757" cy="1905001"/>
          </a:xfrm>
          <a:prstGeom prst="ellipse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ONS</a:t>
            </a:r>
          </a:p>
        </p:txBody>
      </p:sp>
      <p:sp>
        <p:nvSpPr>
          <p:cNvPr id="189" name="Ez"/>
          <p:cNvSpPr/>
          <p:nvPr/>
        </p:nvSpPr>
        <p:spPr>
          <a:xfrm>
            <a:off x="1702661" y="7127670"/>
            <a:ext cx="1905001" cy="1905001"/>
          </a:xfrm>
          <a:prstGeom prst="ellipse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Ez</a:t>
            </a:r>
          </a:p>
        </p:txBody>
      </p:sp>
      <p:sp>
        <p:nvSpPr>
          <p:cNvPr id="190" name="MANGE!"/>
          <p:cNvSpPr/>
          <p:nvPr/>
        </p:nvSpPr>
        <p:spPr>
          <a:xfrm>
            <a:off x="7801516" y="2766964"/>
            <a:ext cx="4311042" cy="1905001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MANGE!</a:t>
            </a:r>
          </a:p>
        </p:txBody>
      </p:sp>
      <p:sp>
        <p:nvSpPr>
          <p:cNvPr id="191" name="MANGEONS!"/>
          <p:cNvSpPr/>
          <p:nvPr/>
        </p:nvSpPr>
        <p:spPr>
          <a:xfrm>
            <a:off x="7200008" y="4878794"/>
            <a:ext cx="5514059" cy="1905001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MANGEONS!</a:t>
            </a:r>
          </a:p>
        </p:txBody>
      </p:sp>
      <p:sp>
        <p:nvSpPr>
          <p:cNvPr id="192" name="MANGEZ!"/>
          <p:cNvSpPr/>
          <p:nvPr/>
        </p:nvSpPr>
        <p:spPr>
          <a:xfrm>
            <a:off x="7656848" y="7005848"/>
            <a:ext cx="4417638" cy="1905001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MANGEZ!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6"/>
      <p:bldP build="whole" bldLvl="1" animBg="1" rev="0" advAuto="0" spid="191" grpId="5"/>
      <p:bldP build="whole" bldLvl="1" animBg="1" rev="0" advAuto="0" spid="186" grpId="1"/>
      <p:bldP build="whole" bldLvl="1" animBg="1" rev="0" advAuto="0" spid="190" grpId="3"/>
      <p:bldP build="whole" bldLvl="1" animBg="1" rev="0" advAuto="0" spid="188" grpId="4"/>
      <p:bldP build="whole" bldLvl="1" animBg="1" rev="0" advAuto="0" spid="192" grpId="7"/>
      <p:bldP build="whole" bldLvl="1" animBg="1" rev="0" advAuto="0" spid="187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Avoir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Avoir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Aie…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Aie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Ayons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Ayez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avoir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Savoir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ache…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Sache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Sachons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Sachez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7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joindre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Rejoindre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9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ejoins…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Rejoins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Rejoignons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Rejoignez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G_0228.MOV" descr="IMG_0228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2021" y="1190961"/>
            <a:ext cx="12900758" cy="7256676"/>
          </a:xfrm>
          <a:prstGeom prst="rect">
            <a:avLst/>
          </a:prstGeom>
          <a:ln w="3175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33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0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Les valeurs de l'imperatif"/>
          <p:cNvSpPr/>
          <p:nvPr/>
        </p:nvSpPr>
        <p:spPr>
          <a:xfrm>
            <a:off x="1689575" y="2077240"/>
            <a:ext cx="9625650" cy="4044049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Les valeurs de l'imperatif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G_0228.MOV" descr="IMG_0228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2021" y="1190961"/>
            <a:ext cx="12900758" cy="7256676"/>
          </a:xfrm>
          <a:prstGeom prst="rect">
            <a:avLst/>
          </a:prstGeom>
          <a:ln w="3175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33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0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Les valeurs de l'imperatif"/>
          <p:cNvSpPr/>
          <p:nvPr/>
        </p:nvSpPr>
        <p:spPr>
          <a:xfrm>
            <a:off x="1956068" y="513205"/>
            <a:ext cx="9625650" cy="19050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Les valeurs de l'imperatif</a:t>
            </a:r>
          </a:p>
        </p:txBody>
      </p:sp>
      <p:sp>
        <p:nvSpPr>
          <p:cNvPr id="310" name="Un ordre"/>
          <p:cNvSpPr/>
          <p:nvPr/>
        </p:nvSpPr>
        <p:spPr>
          <a:xfrm>
            <a:off x="631223" y="2766962"/>
            <a:ext cx="3823742" cy="19050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 ordre</a:t>
            </a:r>
          </a:p>
        </p:txBody>
      </p:sp>
      <p:sp>
        <p:nvSpPr>
          <p:cNvPr id="311" name="Une défense"/>
          <p:cNvSpPr/>
          <p:nvPr/>
        </p:nvSpPr>
        <p:spPr>
          <a:xfrm>
            <a:off x="615996" y="5020719"/>
            <a:ext cx="3854196" cy="19050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Une défense</a:t>
            </a:r>
          </a:p>
        </p:txBody>
      </p:sp>
      <p:sp>
        <p:nvSpPr>
          <p:cNvPr id="312" name="Un conseil"/>
          <p:cNvSpPr/>
          <p:nvPr/>
        </p:nvSpPr>
        <p:spPr>
          <a:xfrm>
            <a:off x="676908" y="7274476"/>
            <a:ext cx="3732372" cy="19050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 conseil</a:t>
            </a:r>
          </a:p>
        </p:txBody>
      </p:sp>
      <p:sp>
        <p:nvSpPr>
          <p:cNvPr id="313" name="Levez-vous!"/>
          <p:cNvSpPr/>
          <p:nvPr/>
        </p:nvSpPr>
        <p:spPr>
          <a:xfrm>
            <a:off x="5397618" y="2766962"/>
            <a:ext cx="6458204" cy="1905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Levez-vous!</a:t>
            </a:r>
          </a:p>
        </p:txBody>
      </p:sp>
      <p:sp>
        <p:nvSpPr>
          <p:cNvPr id="314" name="Ne marchez pas sur la pelouse!"/>
          <p:cNvSpPr/>
          <p:nvPr/>
        </p:nvSpPr>
        <p:spPr>
          <a:xfrm>
            <a:off x="5390004" y="5020719"/>
            <a:ext cx="6473432" cy="220956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Ne marchez pas sur la pelouse!</a:t>
            </a:r>
          </a:p>
        </p:txBody>
      </p:sp>
      <p:sp>
        <p:nvSpPr>
          <p:cNvPr id="315" name="Couvre-toi!"/>
          <p:cNvSpPr/>
          <p:nvPr/>
        </p:nvSpPr>
        <p:spPr>
          <a:xfrm>
            <a:off x="5387861" y="7274476"/>
            <a:ext cx="6656169" cy="1905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Couvre-toi!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1" grpId="4"/>
      <p:bldP build="whole" bldLvl="1" animBg="1" rev="0" advAuto="0" spid="312" grpId="6"/>
      <p:bldP build="whole" bldLvl="1" animBg="1" rev="0" advAuto="0" spid="313" grpId="3"/>
      <p:bldP build="whole" bldLvl="1" animBg="1" rev="0" advAuto="0" spid="309" grpId="1"/>
      <p:bldP build="whole" bldLvl="1" animBg="1" rev="0" advAuto="0" spid="315" grpId="7"/>
      <p:bldP build="whole" bldLvl="1" animBg="1" rev="0" advAuto="0" spid="310" grpId="2"/>
      <p:bldP build="whole" bldLvl="1" animBg="1" rev="0" advAuto="0" spid="314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es verbes du 2ème groupe et du 3ème group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/>
            <a:r>
              <a:t>Les verbes du 2ème groupe et du 3ème groupe</a:t>
            </a:r>
          </a:p>
        </p:txBody>
      </p:sp>
      <p:sp>
        <p:nvSpPr>
          <p:cNvPr id="195" name="IR, R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IR, 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1"/>
      <p:bldP build="whole" bldLvl="1" animBg="1" rev="0" advAuto="0" spid="195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Une invitation"/>
          <p:cNvSpPr/>
          <p:nvPr/>
        </p:nvSpPr>
        <p:spPr>
          <a:xfrm>
            <a:off x="890099" y="1244154"/>
            <a:ext cx="3712864" cy="222479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Une invitation</a:t>
            </a:r>
          </a:p>
        </p:txBody>
      </p:sp>
      <p:sp>
        <p:nvSpPr>
          <p:cNvPr id="318" name="Une prière"/>
          <p:cNvSpPr/>
          <p:nvPr/>
        </p:nvSpPr>
        <p:spPr>
          <a:xfrm>
            <a:off x="936379" y="4178300"/>
            <a:ext cx="3620304" cy="2270475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Une prière</a:t>
            </a:r>
          </a:p>
        </p:txBody>
      </p:sp>
      <p:sp>
        <p:nvSpPr>
          <p:cNvPr id="319" name="Un encouragement"/>
          <p:cNvSpPr/>
          <p:nvPr/>
        </p:nvSpPr>
        <p:spPr>
          <a:xfrm>
            <a:off x="408274" y="7005850"/>
            <a:ext cx="5818624" cy="2240019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 encouragement</a:t>
            </a:r>
          </a:p>
        </p:txBody>
      </p:sp>
      <p:sp>
        <p:nvSpPr>
          <p:cNvPr id="320" name="Fais attention, s'il-te-plait."/>
          <p:cNvSpPr/>
          <p:nvPr/>
        </p:nvSpPr>
        <p:spPr>
          <a:xfrm>
            <a:off x="5549901" y="4361038"/>
            <a:ext cx="6397292" cy="220956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Fais attention, s'il-te-plait.</a:t>
            </a:r>
          </a:p>
        </p:txBody>
      </p:sp>
      <p:sp>
        <p:nvSpPr>
          <p:cNvPr id="321" name="Sois courageux!"/>
          <p:cNvSpPr/>
          <p:nvPr/>
        </p:nvSpPr>
        <p:spPr>
          <a:xfrm>
            <a:off x="6702362" y="6975393"/>
            <a:ext cx="5544517" cy="230093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Sois courageux!</a:t>
            </a:r>
          </a:p>
        </p:txBody>
      </p:sp>
      <p:sp>
        <p:nvSpPr>
          <p:cNvPr id="322" name="Veuillez vous asseoir."/>
          <p:cNvSpPr/>
          <p:nvPr/>
        </p:nvSpPr>
        <p:spPr>
          <a:xfrm>
            <a:off x="5920847" y="1350749"/>
            <a:ext cx="6001360" cy="1905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Veuillez vous asseoir.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2" grpId="2"/>
      <p:bldP build="whole" bldLvl="1" animBg="1" rev="0" advAuto="0" spid="317" grpId="1"/>
      <p:bldP build="whole" bldLvl="1" animBg="1" rev="0" advAuto="0" spid="319" grpId="5"/>
      <p:bldP build="whole" bldLvl="1" animBg="1" rev="0" advAuto="0" spid="321" grpId="6"/>
      <p:bldP build="whole" bldLvl="1" animBg="1" rev="0" advAuto="0" spid="320" grpId="4"/>
      <p:bldP build="whole" bldLvl="1" animBg="1" rev="0" advAuto="0" spid="318" grpId="3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Ne stationnez pas sur les trottoirs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Ne stationnez pas sur les trottoirs.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Donnez-vous la peine d'entrer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Donnez-vous la peine d'entrer.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oyez indulgent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Soyez indulgent.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8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ais-toi!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Tais-toi!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ardons confiance dans l'avenir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Gardons confiance dans l'avenir.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2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Faites du sport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Faites du sport.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4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Faites du sport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Faites du sport.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Faites du sport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Faites du sport.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Ne joue pas avec le feu!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Ne joue pas avec le feu!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Ils prennent la terminaison du présent avec…"/>
          <p:cNvSpPr/>
          <p:nvPr/>
        </p:nvSpPr>
        <p:spPr>
          <a:xfrm>
            <a:off x="1986521" y="1959872"/>
            <a:ext cx="9336315" cy="5833856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Ils prennent la terminaison du présent avec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TU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NOUS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VOUS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Ne joue pas avec le feu!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Ne joue pas avec le feu!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2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Ne stationnez pas sur les trottoirs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Ne stationnez pas sur les trottoirs.</a:t>
            </a:r>
          </a:p>
        </p:txBody>
      </p:sp>
      <p:sp>
        <p:nvSpPr>
          <p:cNvPr id="346" name="Une défense"/>
          <p:cNvSpPr/>
          <p:nvPr/>
        </p:nvSpPr>
        <p:spPr>
          <a:xfrm>
            <a:off x="646663" y="6523419"/>
            <a:ext cx="3854197" cy="19050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Une défense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" grpId="2"/>
      <p:bldP build="whole" bldLvl="1" animBg="1" rev="0" advAuto="0" spid="345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Donnez-vous la peine d'entrer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Donnez-vous la peine d'entrer.</a:t>
            </a:r>
          </a:p>
        </p:txBody>
      </p:sp>
      <p:sp>
        <p:nvSpPr>
          <p:cNvPr id="349" name="Une invitation"/>
          <p:cNvSpPr/>
          <p:nvPr/>
        </p:nvSpPr>
        <p:spPr>
          <a:xfrm>
            <a:off x="890099" y="1244154"/>
            <a:ext cx="3712864" cy="222479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Une invitation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" grpId="2"/>
      <p:bldP build="whole" bldLvl="1" animBg="1" rev="0" advAuto="0" spid="348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oyez indulgent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Soyez indulgent.</a:t>
            </a:r>
          </a:p>
        </p:txBody>
      </p:sp>
      <p:sp>
        <p:nvSpPr>
          <p:cNvPr id="352" name="Une prière"/>
          <p:cNvSpPr/>
          <p:nvPr/>
        </p:nvSpPr>
        <p:spPr>
          <a:xfrm>
            <a:off x="783042" y="6294347"/>
            <a:ext cx="3620304" cy="2270476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Une prière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2" grpId="2"/>
      <p:bldP build="whole" bldLvl="1" animBg="1" rev="0" advAuto="0" spid="351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ais-toi!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Tais-toi!</a:t>
            </a:r>
          </a:p>
        </p:txBody>
      </p:sp>
      <p:sp>
        <p:nvSpPr>
          <p:cNvPr id="355" name="Un ordre"/>
          <p:cNvSpPr/>
          <p:nvPr/>
        </p:nvSpPr>
        <p:spPr>
          <a:xfrm>
            <a:off x="845894" y="6493046"/>
            <a:ext cx="3823742" cy="19050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 ordre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" grpId="2"/>
      <p:bldP build="whole" bldLvl="1" animBg="1" rev="0" advAuto="0" spid="354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ardons confiance dans l'avenir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Gardons confiance dans l'avenir.</a:t>
            </a:r>
          </a:p>
        </p:txBody>
      </p:sp>
      <p:sp>
        <p:nvSpPr>
          <p:cNvPr id="358" name="Un encouragement"/>
          <p:cNvSpPr/>
          <p:nvPr/>
        </p:nvSpPr>
        <p:spPr>
          <a:xfrm>
            <a:off x="408274" y="7005850"/>
            <a:ext cx="5818624" cy="2240019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 encouragement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" grpId="1"/>
      <p:bldP build="whole" bldLvl="1" animBg="1" rev="0" advAuto="0" spid="358" grpId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Faites du sport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Faites du sport.</a:t>
            </a:r>
          </a:p>
        </p:txBody>
      </p:sp>
      <p:sp>
        <p:nvSpPr>
          <p:cNvPr id="361" name="Un conseil"/>
          <p:cNvSpPr/>
          <p:nvPr/>
        </p:nvSpPr>
        <p:spPr>
          <a:xfrm>
            <a:off x="676908" y="7274476"/>
            <a:ext cx="3732372" cy="19050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 conseil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" grpId="1"/>
      <p:bldP build="whole" bldLvl="1" animBg="1" rev="0" advAuto="0" spid="361" grpId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Faites du sport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Faites du sport.</a:t>
            </a:r>
          </a:p>
        </p:txBody>
      </p:sp>
      <p:sp>
        <p:nvSpPr>
          <p:cNvPr id="364" name="Un conseil"/>
          <p:cNvSpPr/>
          <p:nvPr/>
        </p:nvSpPr>
        <p:spPr>
          <a:xfrm>
            <a:off x="676908" y="7274476"/>
            <a:ext cx="3732372" cy="19050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 conseil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4" grpId="2"/>
      <p:bldP build="whole" bldLvl="1" animBg="1" rev="0" advAuto="0" spid="363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aites du sport.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Faites du sport.</a:t>
            </a:r>
          </a:p>
        </p:txBody>
      </p:sp>
      <p:sp>
        <p:nvSpPr>
          <p:cNvPr id="367" name="Un conseil"/>
          <p:cNvSpPr/>
          <p:nvPr/>
        </p:nvSpPr>
        <p:spPr>
          <a:xfrm>
            <a:off x="676908" y="7274476"/>
            <a:ext cx="3732372" cy="19050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 conseil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6" grpId="1"/>
      <p:bldP build="whole" bldLvl="1" animBg="1" rev="0" advAuto="0" spid="36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Finir"/>
          <p:cNvSpPr/>
          <p:nvPr/>
        </p:nvSpPr>
        <p:spPr>
          <a:xfrm>
            <a:off x="926027" y="1700995"/>
            <a:ext cx="2864371" cy="19050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Finir</a:t>
            </a:r>
          </a:p>
        </p:txBody>
      </p:sp>
      <p:sp>
        <p:nvSpPr>
          <p:cNvPr id="200" name="Prendre"/>
          <p:cNvSpPr/>
          <p:nvPr/>
        </p:nvSpPr>
        <p:spPr>
          <a:xfrm>
            <a:off x="926027" y="4391493"/>
            <a:ext cx="2864371" cy="19050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Prendre</a:t>
            </a:r>
          </a:p>
        </p:txBody>
      </p:sp>
      <p:sp>
        <p:nvSpPr>
          <p:cNvPr id="201" name="Sortir"/>
          <p:cNvSpPr/>
          <p:nvPr/>
        </p:nvSpPr>
        <p:spPr>
          <a:xfrm>
            <a:off x="926027" y="7203818"/>
            <a:ext cx="2864371" cy="19050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Sortir</a:t>
            </a:r>
          </a:p>
        </p:txBody>
      </p:sp>
      <p:sp>
        <p:nvSpPr>
          <p:cNvPr id="202" name="Tu prends…"/>
          <p:cNvSpPr/>
          <p:nvPr/>
        </p:nvSpPr>
        <p:spPr>
          <a:xfrm>
            <a:off x="5453669" y="4391493"/>
            <a:ext cx="3426223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0" y="0"/>
                </a:moveTo>
                <a:cubicBezTo>
                  <a:pt x="179" y="0"/>
                  <a:pt x="0" y="322"/>
                  <a:pt x="0" y="720"/>
                </a:cubicBezTo>
                <a:lnTo>
                  <a:pt x="0" y="20880"/>
                </a:lnTo>
                <a:cubicBezTo>
                  <a:pt x="0" y="21278"/>
                  <a:pt x="179" y="21600"/>
                  <a:pt x="400" y="21600"/>
                </a:cubicBezTo>
                <a:lnTo>
                  <a:pt x="17081" y="21600"/>
                </a:lnTo>
                <a:cubicBezTo>
                  <a:pt x="17302" y="21600"/>
                  <a:pt x="17482" y="21278"/>
                  <a:pt x="17482" y="20880"/>
                </a:cubicBezTo>
                <a:lnTo>
                  <a:pt x="17482" y="13131"/>
                </a:lnTo>
                <a:lnTo>
                  <a:pt x="21600" y="10971"/>
                </a:lnTo>
                <a:lnTo>
                  <a:pt x="17482" y="8811"/>
                </a:lnTo>
                <a:lnTo>
                  <a:pt x="17482" y="720"/>
                </a:lnTo>
                <a:cubicBezTo>
                  <a:pt x="17482" y="322"/>
                  <a:pt x="17302" y="0"/>
                  <a:pt x="17081" y="0"/>
                </a:cubicBez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600"/>
            </a:pPr>
            <a:r>
              <a:t>Tu prends</a:t>
            </a:r>
          </a:p>
          <a:p>
            <a:pPr>
              <a:defRPr sz="2600"/>
            </a:pPr>
            <a:r>
              <a:t>Nous prenons</a:t>
            </a:r>
          </a:p>
          <a:p>
            <a:pPr>
              <a:defRPr sz="2600"/>
            </a:pPr>
            <a:r>
              <a:t>Vous prenez</a:t>
            </a:r>
          </a:p>
        </p:txBody>
      </p:sp>
      <p:sp>
        <p:nvSpPr>
          <p:cNvPr id="203" name="Tu sors…"/>
          <p:cNvSpPr/>
          <p:nvPr/>
        </p:nvSpPr>
        <p:spPr>
          <a:xfrm>
            <a:off x="5567802" y="7203818"/>
            <a:ext cx="3197623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29" y="0"/>
                </a:moveTo>
                <a:cubicBezTo>
                  <a:pt x="192" y="0"/>
                  <a:pt x="0" y="322"/>
                  <a:pt x="0" y="720"/>
                </a:cubicBezTo>
                <a:lnTo>
                  <a:pt x="0" y="20880"/>
                </a:lnTo>
                <a:cubicBezTo>
                  <a:pt x="0" y="21278"/>
                  <a:pt x="192" y="21600"/>
                  <a:pt x="429" y="21600"/>
                </a:cubicBezTo>
                <a:lnTo>
                  <a:pt x="17790" y="21600"/>
                </a:lnTo>
                <a:cubicBezTo>
                  <a:pt x="18027" y="21600"/>
                  <a:pt x="18219" y="21278"/>
                  <a:pt x="18219" y="20880"/>
                </a:cubicBezTo>
                <a:lnTo>
                  <a:pt x="18219" y="12272"/>
                </a:lnTo>
                <a:lnTo>
                  <a:pt x="21600" y="10112"/>
                </a:lnTo>
                <a:lnTo>
                  <a:pt x="18219" y="7947"/>
                </a:lnTo>
                <a:lnTo>
                  <a:pt x="18219" y="720"/>
                </a:lnTo>
                <a:cubicBezTo>
                  <a:pt x="18219" y="322"/>
                  <a:pt x="18027" y="0"/>
                  <a:pt x="17790" y="0"/>
                </a:cubicBezTo>
                <a:lnTo>
                  <a:pt x="429" y="0"/>
                </a:lnTo>
                <a:close/>
              </a:path>
            </a:pathLst>
          </a:cu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600"/>
            </a:pPr>
            <a:r>
              <a:t>Tu sors</a:t>
            </a:r>
          </a:p>
          <a:p>
            <a:pPr>
              <a:defRPr sz="2600"/>
            </a:pPr>
            <a:r>
              <a:t>Nous sortons</a:t>
            </a:r>
          </a:p>
          <a:p>
            <a:pPr>
              <a:defRPr sz="2600"/>
            </a:pPr>
            <a:r>
              <a:t>Vous sortez</a:t>
            </a:r>
          </a:p>
        </p:txBody>
      </p:sp>
      <p:sp>
        <p:nvSpPr>
          <p:cNvPr id="204" name="Tu finis…"/>
          <p:cNvSpPr/>
          <p:nvPr/>
        </p:nvSpPr>
        <p:spPr>
          <a:xfrm>
            <a:off x="5397015" y="1799978"/>
            <a:ext cx="3074988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478" y="0"/>
                </a:moveTo>
                <a:cubicBezTo>
                  <a:pt x="18724" y="0"/>
                  <a:pt x="18924" y="322"/>
                  <a:pt x="18924" y="720"/>
                </a:cubicBezTo>
                <a:lnTo>
                  <a:pt x="18924" y="8640"/>
                </a:lnTo>
                <a:lnTo>
                  <a:pt x="21600" y="10800"/>
                </a:lnTo>
                <a:lnTo>
                  <a:pt x="18924" y="12960"/>
                </a:lnTo>
                <a:lnTo>
                  <a:pt x="18924" y="20880"/>
                </a:lnTo>
                <a:cubicBezTo>
                  <a:pt x="18924" y="21278"/>
                  <a:pt x="18724" y="21600"/>
                  <a:pt x="18478" y="21600"/>
                </a:cubicBezTo>
                <a:lnTo>
                  <a:pt x="446" y="21600"/>
                </a:lnTo>
                <a:cubicBezTo>
                  <a:pt x="200" y="21600"/>
                  <a:pt x="0" y="21278"/>
                  <a:pt x="0" y="20880"/>
                </a:cubicBezTo>
                <a:lnTo>
                  <a:pt x="0" y="720"/>
                </a:lnTo>
                <a:cubicBezTo>
                  <a:pt x="0" y="322"/>
                  <a:pt x="200" y="0"/>
                  <a:pt x="446" y="0"/>
                </a:cubicBezTo>
                <a:lnTo>
                  <a:pt x="18478" y="0"/>
                </a:lnTo>
                <a:close/>
              </a:path>
            </a:pathLst>
          </a:cu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600"/>
            </a:pPr>
            <a:r>
              <a:t>Tu finis</a:t>
            </a:r>
          </a:p>
          <a:p>
            <a:pPr>
              <a:defRPr sz="2600"/>
            </a:pPr>
            <a:r>
              <a:t>Nous finissons</a:t>
            </a:r>
          </a:p>
          <a:p>
            <a:pPr>
              <a:defRPr sz="2600"/>
            </a:pPr>
            <a:r>
              <a:t>Vous finissez</a:t>
            </a:r>
          </a:p>
        </p:txBody>
      </p:sp>
      <p:sp>
        <p:nvSpPr>
          <p:cNvPr id="205" name="Sors…"/>
          <p:cNvSpPr/>
          <p:nvPr/>
        </p:nvSpPr>
        <p:spPr>
          <a:xfrm>
            <a:off x="9431514" y="7061883"/>
            <a:ext cx="3016651" cy="2188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600"/>
            </a:pPr>
            <a:r>
              <a:t>Sors</a:t>
            </a:r>
          </a:p>
          <a:p>
            <a:pPr>
              <a:defRPr sz="2600"/>
            </a:pPr>
            <a:r>
              <a:t>Sortons</a:t>
            </a:r>
          </a:p>
          <a:p>
            <a:pPr>
              <a:defRPr sz="2600"/>
            </a:pPr>
            <a:r>
              <a:t>Sortez</a:t>
            </a:r>
          </a:p>
        </p:txBody>
      </p:sp>
      <p:sp>
        <p:nvSpPr>
          <p:cNvPr id="206" name="Prends…"/>
          <p:cNvSpPr/>
          <p:nvPr/>
        </p:nvSpPr>
        <p:spPr>
          <a:xfrm>
            <a:off x="9431514" y="4391493"/>
            <a:ext cx="3016653" cy="2209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600"/>
            </a:pPr>
            <a:r>
              <a:t>Prends</a:t>
            </a:r>
          </a:p>
          <a:p>
            <a:pPr>
              <a:defRPr sz="2600"/>
            </a:pPr>
            <a:r>
              <a:t>Prenons</a:t>
            </a:r>
          </a:p>
          <a:p>
            <a:pPr>
              <a:defRPr sz="2600"/>
            </a:pPr>
            <a:r>
              <a:t>Prenez</a:t>
            </a:r>
          </a:p>
        </p:txBody>
      </p:sp>
      <p:sp>
        <p:nvSpPr>
          <p:cNvPr id="207" name="Finis…"/>
          <p:cNvSpPr/>
          <p:nvPr/>
        </p:nvSpPr>
        <p:spPr>
          <a:xfrm>
            <a:off x="9347762" y="1647996"/>
            <a:ext cx="3184161" cy="2483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600"/>
            </a:pPr>
            <a:r>
              <a:t>Finis</a:t>
            </a:r>
          </a:p>
          <a:p>
            <a:pPr>
              <a:defRPr sz="2600"/>
            </a:pPr>
            <a:r>
              <a:t>Finissons</a:t>
            </a:r>
          </a:p>
          <a:p>
            <a:pPr>
              <a:defRPr sz="2600"/>
            </a:pPr>
            <a:r>
              <a:t>Finissez</a:t>
            </a:r>
          </a:p>
        </p:txBody>
      </p:sp>
      <p:sp>
        <p:nvSpPr>
          <p:cNvPr id="208" name="Impératif"/>
          <p:cNvSpPr/>
          <p:nvPr/>
        </p:nvSpPr>
        <p:spPr>
          <a:xfrm>
            <a:off x="9313977" y="229343"/>
            <a:ext cx="3251725" cy="115882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Impératif</a:t>
            </a:r>
          </a:p>
        </p:txBody>
      </p:sp>
      <p:sp>
        <p:nvSpPr>
          <p:cNvPr id="209" name="Présent"/>
          <p:cNvSpPr/>
          <p:nvPr/>
        </p:nvSpPr>
        <p:spPr>
          <a:xfrm>
            <a:off x="5143120" y="183659"/>
            <a:ext cx="2921997" cy="125019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Présent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8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8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8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2"/>
      <p:bldP build="whole" bldLvl="1" animBg="1" rev="0" advAuto="0" spid="203" grpId="7"/>
      <p:bldP build="whole" bldLvl="1" animBg="1" rev="0" advAuto="0" spid="204" grpId="5"/>
      <p:bldP build="whole" bldLvl="1" animBg="1" rev="0" advAuto="0" spid="201" grpId="3"/>
      <p:bldP build="whole" bldLvl="1" animBg="1" rev="0" advAuto="0" spid="199" grpId="1"/>
      <p:bldP build="whole" bldLvl="1" animBg="1" rev="0" advAuto="0" spid="207" grpId="9"/>
      <p:bldP build="whole" bldLvl="1" animBg="1" rev="0" advAuto="0" spid="206" grpId="10"/>
      <p:bldP build="whole" bldLvl="1" animBg="1" rev="0" advAuto="0" spid="202" grpId="6"/>
      <p:bldP build="whole" bldLvl="1" animBg="1" rev="0" advAuto="0" spid="205" grpId="11"/>
      <p:bldP build="whole" bldLvl="1" animBg="1" rev="0" advAuto="0" spid="209" grpId="4"/>
      <p:bldP build="whole" bldLvl="1" animBg="1" rev="0" advAuto="0" spid="208" grpId="8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Ne joue pas avec le feu!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Ne joue pas avec le feu!</a:t>
            </a:r>
          </a:p>
        </p:txBody>
      </p:sp>
      <p:sp>
        <p:nvSpPr>
          <p:cNvPr id="370" name="Un conseil"/>
          <p:cNvSpPr/>
          <p:nvPr/>
        </p:nvSpPr>
        <p:spPr>
          <a:xfrm>
            <a:off x="676908" y="7274476"/>
            <a:ext cx="3732372" cy="19050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 conseil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" grpId="1"/>
      <p:bldP build="whole" bldLvl="1" animBg="1" rev="0" advAuto="0" spid="370" grpId="2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Ne joue pas avec le feu!"/>
          <p:cNvSpPr/>
          <p:nvPr/>
        </p:nvSpPr>
        <p:spPr>
          <a:xfrm>
            <a:off x="2443367" y="3231421"/>
            <a:ext cx="8635823" cy="3290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Ne joue pas avec le feu!</a:t>
            </a:r>
          </a:p>
        </p:txBody>
      </p:sp>
      <p:sp>
        <p:nvSpPr>
          <p:cNvPr id="373" name="Un conseil"/>
          <p:cNvSpPr/>
          <p:nvPr/>
        </p:nvSpPr>
        <p:spPr>
          <a:xfrm>
            <a:off x="676908" y="7274476"/>
            <a:ext cx="3732372" cy="1905001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 conseil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2" grpId="1"/>
      <p:bldP build="whole" bldLvl="1" animBg="1" rev="0" advAuto="0" spid="37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Quelques verbes irréguliers à connaître par cœur!"/>
          <p:cNvSpPr/>
          <p:nvPr/>
        </p:nvSpPr>
        <p:spPr>
          <a:xfrm>
            <a:off x="2580418" y="680713"/>
            <a:ext cx="7843964" cy="70216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8400"/>
            </a:lvl1pPr>
          </a:lstStyle>
          <a:p>
            <a:pPr/>
            <a:r>
              <a:t>Quelques verbes irréguliers à connaître par cœur!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Être"/>
          <p:cNvSpPr/>
          <p:nvPr/>
        </p:nvSpPr>
        <p:spPr>
          <a:xfrm>
            <a:off x="3859580" y="878677"/>
            <a:ext cx="5285639" cy="1905001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Être</a:t>
            </a:r>
          </a:p>
        </p:txBody>
      </p:sp>
      <p:sp>
        <p:nvSpPr>
          <p:cNvPr id="214" name="SOIS…"/>
          <p:cNvSpPr/>
          <p:nvPr/>
        </p:nvSpPr>
        <p:spPr>
          <a:xfrm>
            <a:off x="3722528" y="3924300"/>
            <a:ext cx="5453149" cy="4371954"/>
          </a:xfrm>
          <a:prstGeom prst="roundRect">
            <a:avLst>
              <a:gd name="adj" fmla="val 4357"/>
            </a:avLst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SOIS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SOYONS</a:t>
            </a:r>
          </a:p>
          <a:p>
            <a:pPr>
              <a:defRPr sz="6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SOYEZ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2"/>
      <p:bldP build="whole" bldLvl="1" animBg="1" rev="0" advAuto="0" spid="213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