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 id="316" r:id="rId68"/>
    <p:sldId id="317" r:id="rId69"/>
    <p:sldId id="318" r:id="rId70"/>
    <p:sldId id="319" r:id="rId71"/>
    <p:sldId id="320" r:id="rId72"/>
    <p:sldId id="321" r:id="rId73"/>
    <p:sldId id="322" r:id="rId74"/>
    <p:sldId id="323" r:id="rId75"/>
    <p:sldId id="324" r:id="rId76"/>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584200" rtl="0" fontAlgn="auto" latinLnBrk="0" hangingPunct="0">
      <a:lnSpc>
        <a:spcPct val="80000"/>
      </a:lnSpc>
      <a:spcBef>
        <a:spcPts val="2400"/>
      </a:spcBef>
      <a:spcAft>
        <a:spcPts val="0"/>
      </a:spcAft>
      <a:buClrTx/>
      <a:buSzTx/>
      <a:buFontTx/>
      <a:buNone/>
      <a:tabLst/>
      <a:defRPr b="1" baseline="0" cap="none" i="0" spc="0" strike="noStrike" sz="4200" u="none" kumimoji="0" normalizeH="0">
        <a:ln>
          <a:noFill/>
        </a:ln>
        <a:solidFill>
          <a:srgbClr val="53585F"/>
        </a:solidFill>
        <a:effectLst/>
        <a:uFillTx/>
        <a:latin typeface="Proxima Nova"/>
        <a:ea typeface="Proxima Nova"/>
        <a:cs typeface="Proxima Nova"/>
        <a:sym typeface="Proxima Nova"/>
      </a:defRPr>
    </a:lvl1pPr>
    <a:lvl2pPr marL="0" marR="0" indent="0" algn="l" defTabSz="584200" rtl="0" fontAlgn="auto" latinLnBrk="0" hangingPunct="0">
      <a:lnSpc>
        <a:spcPct val="80000"/>
      </a:lnSpc>
      <a:spcBef>
        <a:spcPts val="2400"/>
      </a:spcBef>
      <a:spcAft>
        <a:spcPts val="0"/>
      </a:spcAft>
      <a:buClrTx/>
      <a:buSzTx/>
      <a:buFontTx/>
      <a:buNone/>
      <a:tabLst/>
      <a:defRPr b="1" baseline="0" cap="none" i="0" spc="0" strike="noStrike" sz="4200" u="none" kumimoji="0" normalizeH="0">
        <a:ln>
          <a:noFill/>
        </a:ln>
        <a:solidFill>
          <a:srgbClr val="53585F"/>
        </a:solidFill>
        <a:effectLst/>
        <a:uFillTx/>
        <a:latin typeface="Proxima Nova"/>
        <a:ea typeface="Proxima Nova"/>
        <a:cs typeface="Proxima Nova"/>
        <a:sym typeface="Proxima Nova"/>
      </a:defRPr>
    </a:lvl2pPr>
    <a:lvl3pPr marL="0" marR="0" indent="0" algn="l" defTabSz="584200" rtl="0" fontAlgn="auto" latinLnBrk="0" hangingPunct="0">
      <a:lnSpc>
        <a:spcPct val="80000"/>
      </a:lnSpc>
      <a:spcBef>
        <a:spcPts val="2400"/>
      </a:spcBef>
      <a:spcAft>
        <a:spcPts val="0"/>
      </a:spcAft>
      <a:buClrTx/>
      <a:buSzTx/>
      <a:buFontTx/>
      <a:buNone/>
      <a:tabLst/>
      <a:defRPr b="1" baseline="0" cap="none" i="0" spc="0" strike="noStrike" sz="4200" u="none" kumimoji="0" normalizeH="0">
        <a:ln>
          <a:noFill/>
        </a:ln>
        <a:solidFill>
          <a:srgbClr val="53585F"/>
        </a:solidFill>
        <a:effectLst/>
        <a:uFillTx/>
        <a:latin typeface="Proxima Nova"/>
        <a:ea typeface="Proxima Nova"/>
        <a:cs typeface="Proxima Nova"/>
        <a:sym typeface="Proxima Nova"/>
      </a:defRPr>
    </a:lvl3pPr>
    <a:lvl4pPr marL="0" marR="0" indent="0" algn="l" defTabSz="584200" rtl="0" fontAlgn="auto" latinLnBrk="0" hangingPunct="0">
      <a:lnSpc>
        <a:spcPct val="80000"/>
      </a:lnSpc>
      <a:spcBef>
        <a:spcPts val="2400"/>
      </a:spcBef>
      <a:spcAft>
        <a:spcPts val="0"/>
      </a:spcAft>
      <a:buClrTx/>
      <a:buSzTx/>
      <a:buFontTx/>
      <a:buNone/>
      <a:tabLst/>
      <a:defRPr b="1" baseline="0" cap="none" i="0" spc="0" strike="noStrike" sz="4200" u="none" kumimoji="0" normalizeH="0">
        <a:ln>
          <a:noFill/>
        </a:ln>
        <a:solidFill>
          <a:srgbClr val="53585F"/>
        </a:solidFill>
        <a:effectLst/>
        <a:uFillTx/>
        <a:latin typeface="Proxima Nova"/>
        <a:ea typeface="Proxima Nova"/>
        <a:cs typeface="Proxima Nova"/>
        <a:sym typeface="Proxima Nova"/>
      </a:defRPr>
    </a:lvl4pPr>
    <a:lvl5pPr marL="0" marR="0" indent="0" algn="l" defTabSz="584200" rtl="0" fontAlgn="auto" latinLnBrk="0" hangingPunct="0">
      <a:lnSpc>
        <a:spcPct val="80000"/>
      </a:lnSpc>
      <a:spcBef>
        <a:spcPts val="2400"/>
      </a:spcBef>
      <a:spcAft>
        <a:spcPts val="0"/>
      </a:spcAft>
      <a:buClrTx/>
      <a:buSzTx/>
      <a:buFontTx/>
      <a:buNone/>
      <a:tabLst/>
      <a:defRPr b="1" baseline="0" cap="none" i="0" spc="0" strike="noStrike" sz="4200" u="none" kumimoji="0" normalizeH="0">
        <a:ln>
          <a:noFill/>
        </a:ln>
        <a:solidFill>
          <a:srgbClr val="53585F"/>
        </a:solidFill>
        <a:effectLst/>
        <a:uFillTx/>
        <a:latin typeface="Proxima Nova"/>
        <a:ea typeface="Proxima Nova"/>
        <a:cs typeface="Proxima Nova"/>
        <a:sym typeface="Proxima Nova"/>
      </a:defRPr>
    </a:lvl5pPr>
    <a:lvl6pPr marL="0" marR="0" indent="0" algn="l" defTabSz="584200" rtl="0" fontAlgn="auto" latinLnBrk="0" hangingPunct="0">
      <a:lnSpc>
        <a:spcPct val="80000"/>
      </a:lnSpc>
      <a:spcBef>
        <a:spcPts val="2400"/>
      </a:spcBef>
      <a:spcAft>
        <a:spcPts val="0"/>
      </a:spcAft>
      <a:buClrTx/>
      <a:buSzTx/>
      <a:buFontTx/>
      <a:buNone/>
      <a:tabLst/>
      <a:defRPr b="1" baseline="0" cap="none" i="0" spc="0" strike="noStrike" sz="4200" u="none" kumimoji="0" normalizeH="0">
        <a:ln>
          <a:noFill/>
        </a:ln>
        <a:solidFill>
          <a:srgbClr val="53585F"/>
        </a:solidFill>
        <a:effectLst/>
        <a:uFillTx/>
        <a:latin typeface="Proxima Nova"/>
        <a:ea typeface="Proxima Nova"/>
        <a:cs typeface="Proxima Nova"/>
        <a:sym typeface="Proxima Nova"/>
      </a:defRPr>
    </a:lvl6pPr>
    <a:lvl7pPr marL="0" marR="0" indent="0" algn="l" defTabSz="584200" rtl="0" fontAlgn="auto" latinLnBrk="0" hangingPunct="0">
      <a:lnSpc>
        <a:spcPct val="80000"/>
      </a:lnSpc>
      <a:spcBef>
        <a:spcPts val="2400"/>
      </a:spcBef>
      <a:spcAft>
        <a:spcPts val="0"/>
      </a:spcAft>
      <a:buClrTx/>
      <a:buSzTx/>
      <a:buFontTx/>
      <a:buNone/>
      <a:tabLst/>
      <a:defRPr b="1" baseline="0" cap="none" i="0" spc="0" strike="noStrike" sz="4200" u="none" kumimoji="0" normalizeH="0">
        <a:ln>
          <a:noFill/>
        </a:ln>
        <a:solidFill>
          <a:srgbClr val="53585F"/>
        </a:solidFill>
        <a:effectLst/>
        <a:uFillTx/>
        <a:latin typeface="Proxima Nova"/>
        <a:ea typeface="Proxima Nova"/>
        <a:cs typeface="Proxima Nova"/>
        <a:sym typeface="Proxima Nova"/>
      </a:defRPr>
    </a:lvl7pPr>
    <a:lvl8pPr marL="0" marR="0" indent="0" algn="l" defTabSz="584200" rtl="0" fontAlgn="auto" latinLnBrk="0" hangingPunct="0">
      <a:lnSpc>
        <a:spcPct val="80000"/>
      </a:lnSpc>
      <a:spcBef>
        <a:spcPts val="2400"/>
      </a:spcBef>
      <a:spcAft>
        <a:spcPts val="0"/>
      </a:spcAft>
      <a:buClrTx/>
      <a:buSzTx/>
      <a:buFontTx/>
      <a:buNone/>
      <a:tabLst/>
      <a:defRPr b="1" baseline="0" cap="none" i="0" spc="0" strike="noStrike" sz="4200" u="none" kumimoji="0" normalizeH="0">
        <a:ln>
          <a:noFill/>
        </a:ln>
        <a:solidFill>
          <a:srgbClr val="53585F"/>
        </a:solidFill>
        <a:effectLst/>
        <a:uFillTx/>
        <a:latin typeface="Proxima Nova"/>
        <a:ea typeface="Proxima Nova"/>
        <a:cs typeface="Proxima Nova"/>
        <a:sym typeface="Proxima Nova"/>
      </a:defRPr>
    </a:lvl8pPr>
    <a:lvl9pPr marL="0" marR="0" indent="0" algn="l" defTabSz="584200" rtl="0" fontAlgn="auto" latinLnBrk="0" hangingPunct="0">
      <a:lnSpc>
        <a:spcPct val="80000"/>
      </a:lnSpc>
      <a:spcBef>
        <a:spcPts val="2400"/>
      </a:spcBef>
      <a:spcAft>
        <a:spcPts val="0"/>
      </a:spcAft>
      <a:buClrTx/>
      <a:buSzTx/>
      <a:buFontTx/>
      <a:buNone/>
      <a:tabLst/>
      <a:defRPr b="1" baseline="0" cap="none" i="0" spc="0" strike="noStrike" sz="4200" u="none" kumimoji="0" normalizeH="0">
        <a:ln>
          <a:noFill/>
        </a:ln>
        <a:solidFill>
          <a:srgbClr val="53585F"/>
        </a:solidFill>
        <a:effectLst/>
        <a:uFillTx/>
        <a:latin typeface="Proxima Nova"/>
        <a:ea typeface="Proxima Nova"/>
        <a:cs typeface="Proxima Nova"/>
        <a:sym typeface="Proxima Nov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Proxima Nova"/>
          <a:ea typeface="Proxima Nova"/>
          <a:cs typeface="Proxima Nov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EAEAEA"/>
          </a:solidFill>
        </a:fill>
      </a:tcStyle>
    </a:band2H>
    <a:firstCol>
      <a:tcTxStyle b="on" i="off">
        <a:font>
          <a:latin typeface="Proxima Nova"/>
          <a:ea typeface="Proxima Nova"/>
          <a:cs typeface="Proxima Nova"/>
        </a:font>
        <a:srgbClr val="4CA5D2"/>
      </a:tcTxStyle>
      <a:tcStyle>
        <a:tcBdr>
          <a:left>
            <a:ln w="12700" cap="flat">
              <a:noFill/>
              <a:miter lim="400000"/>
            </a:ln>
          </a:left>
          <a:right>
            <a:ln w="50800" cap="flat">
              <a:solidFill>
                <a:srgbClr val="03A8D6"/>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ff" i="off">
        <a:font>
          <a:latin typeface="Proxima Nova Medium"/>
          <a:ea typeface="Proxima Nova Medium"/>
          <a:cs typeface="Proxima Nova Medium"/>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50800" cap="flat">
              <a:solidFill>
                <a:srgbClr val="0BA8D6"/>
              </a:solidFill>
              <a:prstDash val="solid"/>
              <a:miter lim="400000"/>
            </a:ln>
          </a:top>
          <a:bottom>
            <a:ln w="12700" cap="flat">
              <a:noFill/>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Proxima Nova"/>
          <a:ea typeface="Proxima Nova"/>
          <a:cs typeface="Proxima Nova"/>
        </a:font>
        <a:srgbClr val="4CA5D2"/>
      </a:tcTxStyle>
      <a:tcStyle>
        <a:tcBdr>
          <a:left>
            <a:ln w="12700" cap="flat">
              <a:solidFill>
                <a:srgbClr val="000000"/>
              </a:solidFill>
              <a:prstDash val="solid"/>
              <a:miter lim="400000"/>
            </a:ln>
          </a:left>
          <a:right>
            <a:ln w="12700" cap="flat">
              <a:solidFill>
                <a:srgbClr val="000000"/>
              </a:solidFill>
              <a:prstDash val="solid"/>
              <a:miter lim="400000"/>
            </a:ln>
          </a:right>
          <a:top>
            <a:ln w="12700" cap="flat">
              <a:noFill/>
              <a:miter lim="400000"/>
            </a:ln>
          </a:top>
          <a:bottom>
            <a:ln w="50800" cap="flat">
              <a:solidFill>
                <a:srgbClr val="03A8D6"/>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
          <a:latin typeface="Proxima Nova"/>
          <a:ea typeface="Proxima Nova"/>
          <a:cs typeface="Proxima Nova"/>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FFFFFF"/>
          </a:solidFill>
        </a:fill>
      </a:tcStyle>
    </a:wholeTbl>
    <a:band2H>
      <a:tcTxStyle b="def" i="def"/>
      <a:tcStyle>
        <a:tcBdr/>
        <a:fill>
          <a:solidFill>
            <a:srgbClr val="EAEAEA"/>
          </a:solidFill>
        </a:fill>
      </a:tcStyle>
    </a:band2H>
    <a:firstCol>
      <a:tcTxStyle b="off" i="off">
        <a:font>
          <a:latin typeface="Proxima Nova Medium"/>
          <a:ea typeface="Proxima Nova Medium"/>
          <a:cs typeface="Proxima Nova Medium"/>
        </a:font>
        <a:srgbClr val="000000"/>
      </a:tcTxStyle>
      <a:tcStyle>
        <a:tcBdr>
          <a:left>
            <a:ln w="12700" cap="flat">
              <a:noFill/>
              <a:miter lim="400000"/>
            </a:ln>
          </a:left>
          <a:right>
            <a:ln w="25400" cap="flat">
              <a:solidFill>
                <a:srgbClr val="008ABA"/>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FFFFFF"/>
          </a:solidFill>
        </a:fill>
      </a:tcStyle>
    </a:firstCol>
    <a:lastRow>
      <a:tcTxStyle b="off" i="off">
        <a:font>
          <a:latin typeface="Proxima Nova Medium"/>
          <a:ea typeface="Proxima Nova Medium"/>
          <a:cs typeface="Proxima Nova Medium"/>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008ABA"/>
              </a:solidFill>
              <a:prstDash val="solid"/>
              <a:miter lim="400000"/>
            </a:ln>
          </a:top>
          <a:bottom>
            <a:ln w="12700" cap="flat">
              <a:noFill/>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FFFFFF"/>
          </a:solidFill>
        </a:fill>
      </a:tcStyle>
    </a:lastRow>
    <a:firstRow>
      <a:tcTxStyle b="on" i="off">
        <a:font>
          <a:latin typeface="Proxima Nova"/>
          <a:ea typeface="Proxima Nova"/>
          <a:cs typeface="Proxima Nova"/>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noFill/>
              <a:miter lim="400000"/>
            </a:ln>
          </a:top>
          <a:bottom>
            <a:ln w="12700" cap="flat">
              <a:noFill/>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ADEFF"/>
          </a:solidFill>
        </a:fill>
      </a:tcStyle>
    </a:firstRow>
  </a:tblStyle>
  <a:tblStyle styleId="{EEE7283C-3CF3-47DC-8721-378D4A62B228}" styleName="">
    <a:tblBg/>
    <a:wholeTbl>
      <a:tcTxStyle b="off" i="off">
        <a:font>
          <a:latin typeface="Proxima Nova"/>
          <a:ea typeface="Proxima Nova"/>
          <a:cs typeface="Proxima Nova"/>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FFFFFF"/>
          </a:solidFill>
        </a:fill>
      </a:tcStyle>
    </a:wholeTbl>
    <a:band2H>
      <a:tcTxStyle b="def" i="def"/>
      <a:tcStyle>
        <a:tcBdr/>
        <a:fill>
          <a:solidFill>
            <a:srgbClr val="EAEAEB"/>
          </a:solidFill>
        </a:fill>
      </a:tcStyle>
    </a:band2H>
    <a:firstCol>
      <a:tcTxStyle b="off" i="off">
        <a:font>
          <a:latin typeface="Proxima Nova Medium"/>
          <a:ea typeface="Proxima Nova Medium"/>
          <a:cs typeface="Proxima Nova Medium"/>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hueOff val="390196"/>
              <a:satOff val="16169"/>
              <a:lumOff val="-19584"/>
            </a:schemeClr>
          </a:solidFill>
        </a:fill>
      </a:tcStyle>
    </a:firstCol>
    <a:lastRow>
      <a:tcTxStyle b="off" i="off">
        <a:font>
          <a:latin typeface="Proxima Nova"/>
          <a:ea typeface="Proxima Nova"/>
          <a:cs typeface="Proxima Nova"/>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FFFFFF"/>
          </a:solidFill>
        </a:fill>
      </a:tcStyle>
    </a:lastRow>
    <a:firstRow>
      <a:tcTxStyle b="off" i="off">
        <a:font>
          <a:latin typeface="Proxima Nova Medium"/>
          <a:ea typeface="Proxima Nova Medium"/>
          <a:cs typeface="Proxima Nova Medium"/>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chemeClr val="accent2">
              <a:hueOff val="312616"/>
              <a:satOff val="21048"/>
              <a:lumOff val="-29411"/>
            </a:schemeClr>
          </a:solidFill>
        </a:fill>
      </a:tcStyle>
    </a:firstRow>
  </a:tblStyle>
  <a:tblStyle styleId="{CF821DB8-F4EB-4A41-A1BA-3FCAFE7338EE}" styleName="">
    <a:tblBg/>
    <a:wholeTbl>
      <a:tcTxStyle b="off" i="off">
        <a:font>
          <a:latin typeface="Proxima Nova"/>
          <a:ea typeface="Proxima Nova"/>
          <a:cs typeface="Proxima Nova"/>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
          <a:latin typeface="Proxima Nova Medium"/>
          <a:ea typeface="Proxima Nova Medium"/>
          <a:cs typeface="Proxima Nova Medium"/>
        </a:font>
        <a:srgbClr val="000000"/>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D238"/>
          </a:solidFill>
        </a:fill>
      </a:tcStyle>
    </a:firstCol>
    <a:lastRow>
      <a:tcTxStyle b="off" i="off">
        <a:font>
          <a:latin typeface="Proxima Nova Medium"/>
          <a:ea typeface="Proxima Nova Medium"/>
          <a:cs typeface="Proxima Nova Medium"/>
        </a:font>
        <a:srgbClr val="000000"/>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F7EA"/>
          </a:solidFill>
        </a:fill>
      </a:tcStyle>
    </a:lastRow>
    <a:firstRow>
      <a:tcTxStyle b="off" i="off">
        <a:font>
          <a:latin typeface="Proxima Nova Medium"/>
          <a:ea typeface="Proxima Nova Medium"/>
          <a:cs typeface="Proxima Nova Medium"/>
        </a:font>
        <a:srgbClr val="000000"/>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A00"/>
          </a:solidFill>
        </a:fill>
      </a:tcStyle>
    </a:firstRow>
  </a:tblStyle>
  <a:tblStyle styleId="{33BA23B1-9221-436E-865A-0063620EA4FD}" styleName="">
    <a:tblBg/>
    <a:wholeTbl>
      <a:tcTxStyle b="off" i="off">
        <a:font>
          <a:latin typeface="Proxima Nova"/>
          <a:ea typeface="Proxima Nova"/>
          <a:cs typeface="Proxima Nova"/>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FFFFFF"/>
          </a:solidFill>
        </a:fill>
      </a:tcStyle>
    </a:wholeTbl>
    <a:band2H>
      <a:tcTxStyle b="def" i="def"/>
      <a:tcStyle>
        <a:tcBdr/>
        <a:fill>
          <a:solidFill>
            <a:srgbClr val="EBEBEB"/>
          </a:solidFill>
        </a:fill>
      </a:tcStyle>
    </a:band2H>
    <a:firstCol>
      <a:tcTxStyle b="on" i="off">
        <a:font>
          <a:latin typeface="Proxima Nova"/>
          <a:ea typeface="Proxima Nova"/>
          <a:cs typeface="Proxima Nova"/>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219922"/>
              <a:satOff val="-56679"/>
              <a:lumOff val="-26479"/>
            </a:schemeClr>
          </a:solidFill>
        </a:fill>
      </a:tcStyle>
    </a:firstCol>
    <a:lastRow>
      <a:tcTxStyle b="off" i="off">
        <a:font>
          <a:latin typeface="Proxima Nova Medium"/>
          <a:ea typeface="Proxima Nova Medium"/>
          <a:cs typeface="Proxima Nova Medium"/>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AEBEB"/>
          </a:solidFill>
        </a:fill>
      </a:tcStyle>
    </a:lastRow>
    <a:firstRow>
      <a:tcTxStyle b="on" i="off">
        <a:font>
          <a:latin typeface="Proxima Nova"/>
          <a:ea typeface="Proxima Nova"/>
          <a:cs typeface="Proxima Nova"/>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228106"/>
              <a:satOff val="-38633"/>
              <a:lumOff val="-17889"/>
            </a:schemeClr>
          </a:solidFill>
        </a:fill>
      </a:tcStyle>
    </a:firstRow>
  </a:tblStyle>
  <a:tblStyle styleId="{2708684C-4D16-4618-839F-0558EEFCDFE6}" styleName="">
    <a:tblBg/>
    <a:wholeTbl>
      <a:tcTxStyle b="off" i="off">
        <a:font>
          <a:latin typeface="Proxima Nova"/>
          <a:ea typeface="Proxima Nova"/>
          <a:cs typeface="Proxima Nova"/>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5D5D5"/>
          </a:solidFill>
        </a:fill>
      </a:tcStyle>
    </a:wholeTbl>
    <a:band2H>
      <a:tcTxStyle b="def" i="def"/>
      <a:tcStyle>
        <a:tcBdr/>
        <a:fill>
          <a:solidFill>
            <a:srgbClr val="BBBBBB"/>
          </a:solidFill>
        </a:fill>
      </a:tcStyle>
    </a:band2H>
    <a:firstCol>
      <a:tcTxStyle b="on" i="off">
        <a:font>
          <a:latin typeface="Proxima Nova"/>
          <a:ea typeface="Proxima Nova"/>
          <a:cs typeface="Proxima Nov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E5E5E"/>
          </a:solidFill>
        </a:fill>
      </a:tcStyle>
    </a:firstCol>
    <a:lastRow>
      <a:tcTxStyle b="on" i="off">
        <a:font>
          <a:latin typeface="Proxima Nova"/>
          <a:ea typeface="Proxima Nova"/>
          <a:cs typeface="Proxima Nov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29292"/>
          </a:solidFill>
        </a:fill>
      </a:tcStyle>
    </a:lastRow>
    <a:firstRow>
      <a:tcTxStyle b="on" i="off">
        <a:font>
          <a:latin typeface="Proxima Nova"/>
          <a:ea typeface="Proxima Nova"/>
          <a:cs typeface="Proxima Nov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2929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 Id="rId58" Type="http://schemas.openxmlformats.org/officeDocument/2006/relationships/slide" Target="slides/slide51.xml"/><Relationship Id="rId59" Type="http://schemas.openxmlformats.org/officeDocument/2006/relationships/slide" Target="slides/slide52.xml"/><Relationship Id="rId60" Type="http://schemas.openxmlformats.org/officeDocument/2006/relationships/slide" Target="slides/slide53.xml"/><Relationship Id="rId61" Type="http://schemas.openxmlformats.org/officeDocument/2006/relationships/slide" Target="slides/slide54.xml"/><Relationship Id="rId62" Type="http://schemas.openxmlformats.org/officeDocument/2006/relationships/slide" Target="slides/slide55.xml"/><Relationship Id="rId63" Type="http://schemas.openxmlformats.org/officeDocument/2006/relationships/slide" Target="slides/slide56.xml"/><Relationship Id="rId64" Type="http://schemas.openxmlformats.org/officeDocument/2006/relationships/slide" Target="slides/slide57.xml"/><Relationship Id="rId65" Type="http://schemas.openxmlformats.org/officeDocument/2006/relationships/slide" Target="slides/slide58.xml"/><Relationship Id="rId66" Type="http://schemas.openxmlformats.org/officeDocument/2006/relationships/slide" Target="slides/slide59.xml"/><Relationship Id="rId67" Type="http://schemas.openxmlformats.org/officeDocument/2006/relationships/slide" Target="slides/slide60.xml"/><Relationship Id="rId68" Type="http://schemas.openxmlformats.org/officeDocument/2006/relationships/slide" Target="slides/slide61.xml"/><Relationship Id="rId69" Type="http://schemas.openxmlformats.org/officeDocument/2006/relationships/slide" Target="slides/slide62.xml"/><Relationship Id="rId70" Type="http://schemas.openxmlformats.org/officeDocument/2006/relationships/slide" Target="slides/slide63.xml"/><Relationship Id="rId71" Type="http://schemas.openxmlformats.org/officeDocument/2006/relationships/slide" Target="slides/slide64.xml"/><Relationship Id="rId72" Type="http://schemas.openxmlformats.org/officeDocument/2006/relationships/slide" Target="slides/slide65.xml"/><Relationship Id="rId73" Type="http://schemas.openxmlformats.org/officeDocument/2006/relationships/slide" Target="slides/slide66.xml"/><Relationship Id="rId74" Type="http://schemas.openxmlformats.org/officeDocument/2006/relationships/slide" Target="slides/slide67.xml"/><Relationship Id="rId75" Type="http://schemas.openxmlformats.org/officeDocument/2006/relationships/slide" Target="slides/slide68.xml"/><Relationship Id="rId76" Type="http://schemas.openxmlformats.org/officeDocument/2006/relationships/slide" Target="slides/slide69.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57" name="Shape 157"/>
          <p:cNvSpPr/>
          <p:nvPr>
            <p:ph type="sldImg"/>
          </p:nvPr>
        </p:nvSpPr>
        <p:spPr>
          <a:xfrm>
            <a:off x="1143000" y="685800"/>
            <a:ext cx="4572000" cy="3429000"/>
          </a:xfrm>
          <a:prstGeom prst="rect">
            <a:avLst/>
          </a:prstGeom>
        </p:spPr>
        <p:txBody>
          <a:bodyPr/>
          <a:lstStyle/>
          <a:p>
            <a:pPr/>
          </a:p>
        </p:txBody>
      </p:sp>
      <p:sp>
        <p:nvSpPr>
          <p:cNvPr id="158" name="Shape 158"/>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re">
    <p:bg>
      <p:bgPr>
        <a:solidFill>
          <a:srgbClr val="00BFF3"/>
        </a:solidFill>
      </p:bgPr>
    </p:bg>
    <p:spTree>
      <p:nvGrpSpPr>
        <p:cNvPr id="1" name=""/>
        <p:cNvGrpSpPr/>
        <p:nvPr/>
      </p:nvGrpSpPr>
      <p:grpSpPr>
        <a:xfrm>
          <a:off x="0" y="0"/>
          <a:ext cx="0" cy="0"/>
          <a:chOff x="0" y="0"/>
          <a:chExt cx="0" cy="0"/>
        </a:xfrm>
      </p:grpSpPr>
      <p:sp>
        <p:nvSpPr>
          <p:cNvPr id="11" name="Auteur et date"/>
          <p:cNvSpPr txBox="1"/>
          <p:nvPr>
            <p:ph type="body" sz="quarter" idx="21" hasCustomPrompt="1"/>
          </p:nvPr>
        </p:nvSpPr>
        <p:spPr>
          <a:xfrm>
            <a:off x="1219200" y="2434335"/>
            <a:ext cx="21945600" cy="706629"/>
          </a:xfrm>
          <a:prstGeom prst="rect">
            <a:avLst/>
          </a:prstGeom>
        </p:spPr>
        <p:txBody>
          <a:bodyPr anchor="ctr"/>
          <a:lstStyle>
            <a:lvl1pPr marL="0" indent="0" defTabSz="825500">
              <a:lnSpc>
                <a:spcPct val="120000"/>
              </a:lnSpc>
              <a:spcBef>
                <a:spcPts val="0"/>
              </a:spcBef>
              <a:buClrTx/>
              <a:buSzTx/>
              <a:buNone/>
              <a:defRPr b="0" cap="all" sz="3600">
                <a:solidFill>
                  <a:srgbClr val="FFFFFF"/>
                </a:solidFill>
                <a:latin typeface="Proxima Nova Extrabold"/>
                <a:ea typeface="Proxima Nova Extrabold"/>
                <a:cs typeface="Proxima Nova Extrabold"/>
                <a:sym typeface="Proxima Nova Extrabold"/>
              </a:defRPr>
            </a:lvl1pPr>
          </a:lstStyle>
          <a:p>
            <a:pPr/>
            <a:r>
              <a:t>Auteur et date</a:t>
            </a:r>
          </a:p>
        </p:txBody>
      </p:sp>
      <p:sp>
        <p:nvSpPr>
          <p:cNvPr id="12" name="Texte niveau 1…"/>
          <p:cNvSpPr txBox="1"/>
          <p:nvPr>
            <p:ph type="body" sz="quarter" idx="1" hasCustomPrompt="1"/>
          </p:nvPr>
        </p:nvSpPr>
        <p:spPr>
          <a:xfrm>
            <a:off x="1219200" y="8648700"/>
            <a:ext cx="21945600" cy="2095500"/>
          </a:xfrm>
          <a:prstGeom prst="rect">
            <a:avLst/>
          </a:prstGeom>
        </p:spPr>
        <p:txBody>
          <a:bodyPr/>
          <a:lstStyle>
            <a:lvl1pPr marL="0" indent="0">
              <a:lnSpc>
                <a:spcPct val="90000"/>
              </a:lnSpc>
              <a:spcBef>
                <a:spcPts val="0"/>
              </a:spcBef>
              <a:buClrTx/>
              <a:buSzTx/>
              <a:buNone/>
              <a:defRPr b="0" spc="-52" sz="5200">
                <a:solidFill>
                  <a:srgbClr val="000000"/>
                </a:solidFill>
                <a:latin typeface="Proxima Nova Semibold"/>
                <a:ea typeface="Proxima Nova Semibold"/>
                <a:cs typeface="Proxima Nova Semibold"/>
                <a:sym typeface="Proxima Nova Semibold"/>
              </a:defRPr>
            </a:lvl1pPr>
            <a:lvl2pPr marL="0" indent="0">
              <a:lnSpc>
                <a:spcPct val="90000"/>
              </a:lnSpc>
              <a:spcBef>
                <a:spcPts val="0"/>
              </a:spcBef>
              <a:buClrTx/>
              <a:buSzTx/>
              <a:buNone/>
              <a:defRPr b="0" spc="-52" sz="5200">
                <a:solidFill>
                  <a:srgbClr val="000000"/>
                </a:solidFill>
                <a:latin typeface="Proxima Nova Semibold"/>
                <a:ea typeface="Proxima Nova Semibold"/>
                <a:cs typeface="Proxima Nova Semibold"/>
                <a:sym typeface="Proxima Nova Semibold"/>
              </a:defRPr>
            </a:lvl2pPr>
            <a:lvl3pPr marL="0" indent="0">
              <a:lnSpc>
                <a:spcPct val="90000"/>
              </a:lnSpc>
              <a:spcBef>
                <a:spcPts val="0"/>
              </a:spcBef>
              <a:buClrTx/>
              <a:buSzTx/>
              <a:buNone/>
              <a:defRPr b="0" spc="-52" sz="5200">
                <a:solidFill>
                  <a:srgbClr val="000000"/>
                </a:solidFill>
                <a:latin typeface="Proxima Nova Semibold"/>
                <a:ea typeface="Proxima Nova Semibold"/>
                <a:cs typeface="Proxima Nova Semibold"/>
                <a:sym typeface="Proxima Nova Semibold"/>
              </a:defRPr>
            </a:lvl3pPr>
            <a:lvl4pPr marL="0" indent="0">
              <a:lnSpc>
                <a:spcPct val="90000"/>
              </a:lnSpc>
              <a:spcBef>
                <a:spcPts val="0"/>
              </a:spcBef>
              <a:buClrTx/>
              <a:buSzTx/>
              <a:buNone/>
              <a:defRPr b="0" spc="-52" sz="5200">
                <a:solidFill>
                  <a:srgbClr val="000000"/>
                </a:solidFill>
                <a:latin typeface="Proxima Nova Semibold"/>
                <a:ea typeface="Proxima Nova Semibold"/>
                <a:cs typeface="Proxima Nova Semibold"/>
                <a:sym typeface="Proxima Nova Semibold"/>
              </a:defRPr>
            </a:lvl4pPr>
            <a:lvl5pPr marL="0" indent="0">
              <a:lnSpc>
                <a:spcPct val="90000"/>
              </a:lnSpc>
              <a:spcBef>
                <a:spcPts val="0"/>
              </a:spcBef>
              <a:buClrTx/>
              <a:buSzTx/>
              <a:buNone/>
              <a:defRPr b="0" spc="-52" sz="5200">
                <a:solidFill>
                  <a:srgbClr val="000000"/>
                </a:solidFill>
                <a:latin typeface="Proxima Nova Semibold"/>
                <a:ea typeface="Proxima Nova Semibold"/>
                <a:cs typeface="Proxima Nova Semibold"/>
                <a:sym typeface="Proxima Nova Semibold"/>
              </a:defRPr>
            </a:lvl5pPr>
          </a:lstStyle>
          <a:p>
            <a:pPr/>
            <a:r>
              <a:t>Sous-titre de la présentation</a:t>
            </a:r>
          </a:p>
          <a:p>
            <a:pPr lvl="1"/>
            <a:r>
              <a:t/>
            </a:r>
          </a:p>
          <a:p>
            <a:pPr lvl="2"/>
            <a:r>
              <a:t/>
            </a:r>
          </a:p>
          <a:p>
            <a:pPr lvl="3"/>
            <a:r>
              <a:t/>
            </a:r>
          </a:p>
          <a:p>
            <a:pPr lvl="4"/>
            <a:r>
              <a:t/>
            </a:r>
          </a:p>
        </p:txBody>
      </p:sp>
      <p:sp>
        <p:nvSpPr>
          <p:cNvPr id="13" name="Titre de la présentation"/>
          <p:cNvSpPr txBox="1"/>
          <p:nvPr>
            <p:ph type="title" hasCustomPrompt="1"/>
          </p:nvPr>
        </p:nvSpPr>
        <p:spPr>
          <a:xfrm>
            <a:off x="1219200" y="3127375"/>
            <a:ext cx="21945600" cy="5524500"/>
          </a:xfrm>
          <a:prstGeom prst="rect">
            <a:avLst/>
          </a:prstGeom>
        </p:spPr>
        <p:txBody>
          <a:bodyPr/>
          <a:lstStyle>
            <a:lvl1pPr defTabSz="584200">
              <a:defRPr spc="-220" sz="22000">
                <a:solidFill>
                  <a:srgbClr val="FFFFFF"/>
                </a:solidFill>
              </a:defRPr>
            </a:lvl1pPr>
          </a:lstStyle>
          <a:p>
            <a:pPr/>
            <a:r>
              <a:t>Titre de la présentation</a:t>
            </a:r>
          </a:p>
        </p:txBody>
      </p:sp>
      <p:sp>
        <p:nvSpPr>
          <p:cNvPr id="14"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éclaration">
    <p:bg>
      <p:bgPr>
        <a:solidFill>
          <a:schemeClr val="accent6"/>
        </a:solidFill>
      </p:bgPr>
    </p:bg>
    <p:spTree>
      <p:nvGrpSpPr>
        <p:cNvPr id="1" name=""/>
        <p:cNvGrpSpPr/>
        <p:nvPr/>
      </p:nvGrpSpPr>
      <p:grpSpPr>
        <a:xfrm>
          <a:off x="0" y="0"/>
          <a:ext cx="0" cy="0"/>
          <a:chOff x="0" y="0"/>
          <a:chExt cx="0" cy="0"/>
        </a:xfrm>
      </p:grpSpPr>
      <p:sp>
        <p:nvSpPr>
          <p:cNvPr id="97" name="Texte niveau 1…"/>
          <p:cNvSpPr txBox="1"/>
          <p:nvPr>
            <p:ph type="body" sz="half" idx="1" hasCustomPrompt="1"/>
          </p:nvPr>
        </p:nvSpPr>
        <p:spPr>
          <a:xfrm>
            <a:off x="1219200" y="4763675"/>
            <a:ext cx="21945600" cy="4192883"/>
          </a:xfrm>
          <a:prstGeom prst="rect">
            <a:avLst/>
          </a:prstGeom>
        </p:spPr>
        <p:txBody>
          <a:bodyPr anchor="ctr"/>
          <a:lstStyle>
            <a:lvl1pPr marL="0" indent="0" algn="ctr">
              <a:lnSpc>
                <a:spcPct val="70000"/>
              </a:lnSpc>
              <a:spcBef>
                <a:spcPts val="0"/>
              </a:spcBef>
              <a:buClrTx/>
              <a:buSzTx/>
              <a:buNone/>
              <a:defRPr b="0" cap="all" sz="14000">
                <a:solidFill>
                  <a:srgbClr val="FFFFFF"/>
                </a:solidFill>
                <a:latin typeface="+mn-lt"/>
                <a:ea typeface="+mn-ea"/>
                <a:cs typeface="+mn-cs"/>
                <a:sym typeface="Druk Medium"/>
              </a:defRPr>
            </a:lvl1pPr>
            <a:lvl2pPr marL="0" indent="0" algn="ctr">
              <a:lnSpc>
                <a:spcPct val="70000"/>
              </a:lnSpc>
              <a:spcBef>
                <a:spcPts val="0"/>
              </a:spcBef>
              <a:buClrTx/>
              <a:buSzTx/>
              <a:buNone/>
              <a:defRPr b="0" cap="all" sz="14000">
                <a:solidFill>
                  <a:srgbClr val="FFFFFF"/>
                </a:solidFill>
                <a:latin typeface="+mn-lt"/>
                <a:ea typeface="+mn-ea"/>
                <a:cs typeface="+mn-cs"/>
                <a:sym typeface="Druk Medium"/>
              </a:defRPr>
            </a:lvl2pPr>
            <a:lvl3pPr marL="0" indent="0" algn="ctr">
              <a:lnSpc>
                <a:spcPct val="70000"/>
              </a:lnSpc>
              <a:spcBef>
                <a:spcPts val="0"/>
              </a:spcBef>
              <a:buClrTx/>
              <a:buSzTx/>
              <a:buNone/>
              <a:defRPr b="0" cap="all" sz="14000">
                <a:solidFill>
                  <a:srgbClr val="FFFFFF"/>
                </a:solidFill>
                <a:latin typeface="+mn-lt"/>
                <a:ea typeface="+mn-ea"/>
                <a:cs typeface="+mn-cs"/>
                <a:sym typeface="Druk Medium"/>
              </a:defRPr>
            </a:lvl3pPr>
            <a:lvl4pPr marL="0" indent="0" algn="ctr">
              <a:lnSpc>
                <a:spcPct val="70000"/>
              </a:lnSpc>
              <a:spcBef>
                <a:spcPts val="0"/>
              </a:spcBef>
              <a:buClrTx/>
              <a:buSzTx/>
              <a:buNone/>
              <a:defRPr b="0" cap="all" sz="14000">
                <a:solidFill>
                  <a:srgbClr val="FFFFFF"/>
                </a:solidFill>
                <a:latin typeface="+mn-lt"/>
                <a:ea typeface="+mn-ea"/>
                <a:cs typeface="+mn-cs"/>
                <a:sym typeface="Druk Medium"/>
              </a:defRPr>
            </a:lvl4pPr>
            <a:lvl5pPr marL="0" indent="0" algn="ctr">
              <a:lnSpc>
                <a:spcPct val="70000"/>
              </a:lnSpc>
              <a:spcBef>
                <a:spcPts val="0"/>
              </a:spcBef>
              <a:buClrTx/>
              <a:buSzTx/>
              <a:buNone/>
              <a:defRPr b="0" cap="all" sz="14000">
                <a:solidFill>
                  <a:srgbClr val="FFFFFF"/>
                </a:solidFill>
                <a:latin typeface="+mn-lt"/>
                <a:ea typeface="+mn-ea"/>
                <a:cs typeface="+mn-cs"/>
                <a:sym typeface="Druk Medium"/>
              </a:defRPr>
            </a:lvl5pPr>
          </a:lstStyle>
          <a:p>
            <a:pPr/>
            <a:r>
              <a:t>Déclaration</a:t>
            </a:r>
          </a:p>
          <a:p>
            <a:pPr lvl="1"/>
            <a:r>
              <a:t/>
            </a:r>
          </a:p>
          <a:p>
            <a:pPr lvl="2"/>
            <a:r>
              <a:t/>
            </a:r>
          </a:p>
          <a:p>
            <a:pPr lvl="3"/>
            <a:r>
              <a:t/>
            </a:r>
          </a:p>
          <a:p>
            <a:pPr lvl="4"/>
            <a:r>
              <a:t/>
            </a:r>
          </a:p>
        </p:txBody>
      </p:sp>
      <p:sp>
        <p:nvSpPr>
          <p:cNvPr id="98"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ait important">
    <p:bg>
      <p:bgPr>
        <a:solidFill>
          <a:srgbClr val="FFC617"/>
        </a:solidFill>
      </p:bgPr>
    </p:bg>
    <p:spTree>
      <p:nvGrpSpPr>
        <p:cNvPr id="1" name=""/>
        <p:cNvGrpSpPr/>
        <p:nvPr/>
      </p:nvGrpSpPr>
      <p:grpSpPr>
        <a:xfrm>
          <a:off x="0" y="0"/>
          <a:ext cx="0" cy="0"/>
          <a:chOff x="0" y="0"/>
          <a:chExt cx="0" cy="0"/>
        </a:xfrm>
      </p:grpSpPr>
      <p:sp>
        <p:nvSpPr>
          <p:cNvPr id="105" name="Texte niveau 1…"/>
          <p:cNvSpPr txBox="1"/>
          <p:nvPr>
            <p:ph type="body" idx="1" hasCustomPrompt="1"/>
          </p:nvPr>
        </p:nvSpPr>
        <p:spPr>
          <a:xfrm>
            <a:off x="1219200" y="2334623"/>
            <a:ext cx="21945600" cy="7612249"/>
          </a:xfrm>
          <a:prstGeom prst="rect">
            <a:avLst/>
          </a:prstGeom>
        </p:spPr>
        <p:txBody>
          <a:bodyPr anchor="b"/>
          <a:lstStyle>
            <a:lvl1pPr marL="0" indent="0" algn="ctr">
              <a:lnSpc>
                <a:spcPct val="70000"/>
              </a:lnSpc>
              <a:spcBef>
                <a:spcPts val="0"/>
              </a:spcBef>
              <a:buClrTx/>
              <a:buSzTx/>
              <a:buNone/>
              <a:defRPr b="0" cap="all" spc="-500" sz="50000">
                <a:solidFill>
                  <a:srgbClr val="FFFFFF"/>
                </a:solidFill>
                <a:latin typeface="+mn-lt"/>
                <a:ea typeface="+mn-ea"/>
                <a:cs typeface="+mn-cs"/>
                <a:sym typeface="Druk Medium"/>
              </a:defRPr>
            </a:lvl1pPr>
            <a:lvl2pPr marL="0" indent="0" algn="ctr">
              <a:lnSpc>
                <a:spcPct val="70000"/>
              </a:lnSpc>
              <a:spcBef>
                <a:spcPts val="0"/>
              </a:spcBef>
              <a:buClrTx/>
              <a:buSzTx/>
              <a:buNone/>
              <a:defRPr b="0" cap="all" spc="-500" sz="50000">
                <a:solidFill>
                  <a:srgbClr val="FFFFFF"/>
                </a:solidFill>
                <a:latin typeface="+mn-lt"/>
                <a:ea typeface="+mn-ea"/>
                <a:cs typeface="+mn-cs"/>
                <a:sym typeface="Druk Medium"/>
              </a:defRPr>
            </a:lvl2pPr>
            <a:lvl3pPr marL="0" indent="0" algn="ctr">
              <a:lnSpc>
                <a:spcPct val="70000"/>
              </a:lnSpc>
              <a:spcBef>
                <a:spcPts val="0"/>
              </a:spcBef>
              <a:buClrTx/>
              <a:buSzTx/>
              <a:buNone/>
              <a:defRPr b="0" cap="all" spc="-500" sz="50000">
                <a:solidFill>
                  <a:srgbClr val="FFFFFF"/>
                </a:solidFill>
                <a:latin typeface="+mn-lt"/>
                <a:ea typeface="+mn-ea"/>
                <a:cs typeface="+mn-cs"/>
                <a:sym typeface="Druk Medium"/>
              </a:defRPr>
            </a:lvl3pPr>
            <a:lvl4pPr marL="0" indent="0" algn="ctr">
              <a:lnSpc>
                <a:spcPct val="70000"/>
              </a:lnSpc>
              <a:spcBef>
                <a:spcPts val="0"/>
              </a:spcBef>
              <a:buClrTx/>
              <a:buSzTx/>
              <a:buNone/>
              <a:defRPr b="0" cap="all" spc="-500" sz="50000">
                <a:solidFill>
                  <a:srgbClr val="FFFFFF"/>
                </a:solidFill>
                <a:latin typeface="+mn-lt"/>
                <a:ea typeface="+mn-ea"/>
                <a:cs typeface="+mn-cs"/>
                <a:sym typeface="Druk Medium"/>
              </a:defRPr>
            </a:lvl4pPr>
            <a:lvl5pPr marL="0" indent="0" algn="ctr">
              <a:lnSpc>
                <a:spcPct val="70000"/>
              </a:lnSpc>
              <a:spcBef>
                <a:spcPts val="0"/>
              </a:spcBef>
              <a:buClrTx/>
              <a:buSzTx/>
              <a:buNone/>
              <a:defRPr b="0" cap="all" spc="-500" sz="50000">
                <a:solidFill>
                  <a:srgbClr val="FFFFFF"/>
                </a:solidFill>
                <a:latin typeface="+mn-lt"/>
                <a:ea typeface="+mn-ea"/>
                <a:cs typeface="+mn-cs"/>
                <a:sym typeface="Druk Medium"/>
              </a:defRPr>
            </a:lvl5pPr>
          </a:lstStyle>
          <a:p>
            <a:pPr/>
            <a:r>
              <a:t>100 %</a:t>
            </a:r>
          </a:p>
          <a:p>
            <a:pPr lvl="1"/>
            <a:r>
              <a:t/>
            </a:r>
          </a:p>
          <a:p>
            <a:pPr lvl="2"/>
            <a:r>
              <a:t/>
            </a:r>
          </a:p>
          <a:p>
            <a:pPr lvl="3"/>
            <a:r>
              <a:t/>
            </a:r>
          </a:p>
          <a:p>
            <a:pPr lvl="4"/>
            <a:r>
              <a:t/>
            </a:r>
          </a:p>
        </p:txBody>
      </p:sp>
      <p:sp>
        <p:nvSpPr>
          <p:cNvPr id="106" name="Données clés"/>
          <p:cNvSpPr txBox="1"/>
          <p:nvPr>
            <p:ph type="body" sz="quarter" idx="21" hasCustomPrompt="1"/>
          </p:nvPr>
        </p:nvSpPr>
        <p:spPr>
          <a:xfrm>
            <a:off x="1219200" y="9436100"/>
            <a:ext cx="21945599" cy="629921"/>
          </a:xfrm>
          <a:prstGeom prst="rect">
            <a:avLst/>
          </a:prstGeom>
        </p:spPr>
        <p:txBody>
          <a:bodyPr/>
          <a:lstStyle>
            <a:lvl1pPr marL="0" indent="0" algn="ctr">
              <a:lnSpc>
                <a:spcPct val="110000"/>
              </a:lnSpc>
              <a:spcBef>
                <a:spcPts val="0"/>
              </a:spcBef>
              <a:buClrTx/>
              <a:buSzTx/>
              <a:buNone/>
              <a:defRPr b="0" cap="all" spc="-32" sz="3200">
                <a:solidFill>
                  <a:srgbClr val="000000"/>
                </a:solidFill>
                <a:latin typeface="Proxima Nova Extrabold"/>
                <a:ea typeface="Proxima Nova Extrabold"/>
                <a:cs typeface="Proxima Nova Extrabold"/>
                <a:sym typeface="Proxima Nova Extrabold"/>
              </a:defRPr>
            </a:lvl1pPr>
          </a:lstStyle>
          <a:p>
            <a:pPr/>
            <a:r>
              <a:t>Données clés</a:t>
            </a:r>
          </a:p>
        </p:txBody>
      </p:sp>
      <p:sp>
        <p:nvSpPr>
          <p:cNvPr id="107"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ation">
    <p:bg>
      <p:bgPr>
        <a:solidFill>
          <a:srgbClr val="00BFF3"/>
        </a:solidFill>
      </p:bgPr>
    </p:bg>
    <p:spTree>
      <p:nvGrpSpPr>
        <p:cNvPr id="1" name=""/>
        <p:cNvGrpSpPr/>
        <p:nvPr/>
      </p:nvGrpSpPr>
      <p:grpSpPr>
        <a:xfrm>
          <a:off x="0" y="0"/>
          <a:ext cx="0" cy="0"/>
          <a:chOff x="0" y="0"/>
          <a:chExt cx="0" cy="0"/>
        </a:xfrm>
      </p:grpSpPr>
      <p:sp>
        <p:nvSpPr>
          <p:cNvPr id="114" name="Texte niveau 1…"/>
          <p:cNvSpPr txBox="1"/>
          <p:nvPr>
            <p:ph type="body" sz="half" idx="1" hasCustomPrompt="1"/>
          </p:nvPr>
        </p:nvSpPr>
        <p:spPr>
          <a:xfrm>
            <a:off x="3771900" y="4464048"/>
            <a:ext cx="16840200" cy="4883152"/>
          </a:xfrm>
          <a:prstGeom prst="rect">
            <a:avLst/>
          </a:prstGeom>
        </p:spPr>
        <p:txBody>
          <a:bodyPr anchor="ctr"/>
          <a:lstStyle>
            <a:lvl1pPr marL="431800" indent="-431800" defTabSz="825500">
              <a:lnSpc>
                <a:spcPct val="70000"/>
              </a:lnSpc>
              <a:spcBef>
                <a:spcPts val="0"/>
              </a:spcBef>
              <a:buClrTx/>
              <a:buSzTx/>
              <a:buNone/>
              <a:defRPr b="0" cap="all" sz="14000">
                <a:solidFill>
                  <a:srgbClr val="FFFFFF"/>
                </a:solidFill>
                <a:latin typeface="+mn-lt"/>
                <a:ea typeface="+mn-ea"/>
                <a:cs typeface="+mn-cs"/>
                <a:sym typeface="Druk Medium"/>
              </a:defRPr>
            </a:lvl1pPr>
            <a:lvl2pPr marL="431800" indent="-431800" defTabSz="825500">
              <a:lnSpc>
                <a:spcPct val="70000"/>
              </a:lnSpc>
              <a:spcBef>
                <a:spcPts val="0"/>
              </a:spcBef>
              <a:buClrTx/>
              <a:buSzTx/>
              <a:buNone/>
              <a:defRPr b="0" cap="all" sz="14000">
                <a:solidFill>
                  <a:srgbClr val="FFFFFF"/>
                </a:solidFill>
                <a:latin typeface="+mn-lt"/>
                <a:ea typeface="+mn-ea"/>
                <a:cs typeface="+mn-cs"/>
                <a:sym typeface="Druk Medium"/>
              </a:defRPr>
            </a:lvl2pPr>
            <a:lvl3pPr marL="431800" indent="-431800" defTabSz="825500">
              <a:lnSpc>
                <a:spcPct val="70000"/>
              </a:lnSpc>
              <a:spcBef>
                <a:spcPts val="0"/>
              </a:spcBef>
              <a:buClrTx/>
              <a:buSzTx/>
              <a:buNone/>
              <a:defRPr b="0" cap="all" sz="14000">
                <a:solidFill>
                  <a:srgbClr val="FFFFFF"/>
                </a:solidFill>
                <a:latin typeface="+mn-lt"/>
                <a:ea typeface="+mn-ea"/>
                <a:cs typeface="+mn-cs"/>
                <a:sym typeface="Druk Medium"/>
              </a:defRPr>
            </a:lvl3pPr>
            <a:lvl4pPr marL="431800" indent="-431800" defTabSz="825500">
              <a:lnSpc>
                <a:spcPct val="70000"/>
              </a:lnSpc>
              <a:spcBef>
                <a:spcPts val="0"/>
              </a:spcBef>
              <a:buClrTx/>
              <a:buSzTx/>
              <a:buNone/>
              <a:defRPr b="0" cap="all" sz="14000">
                <a:solidFill>
                  <a:srgbClr val="FFFFFF"/>
                </a:solidFill>
                <a:latin typeface="+mn-lt"/>
                <a:ea typeface="+mn-ea"/>
                <a:cs typeface="+mn-cs"/>
                <a:sym typeface="Druk Medium"/>
              </a:defRPr>
            </a:lvl4pPr>
            <a:lvl5pPr marL="431800" indent="-431800" defTabSz="825500">
              <a:lnSpc>
                <a:spcPct val="70000"/>
              </a:lnSpc>
              <a:spcBef>
                <a:spcPts val="0"/>
              </a:spcBef>
              <a:buClrTx/>
              <a:buSzTx/>
              <a:buNone/>
              <a:defRPr b="0" cap="all" sz="14000">
                <a:solidFill>
                  <a:srgbClr val="FFFFFF"/>
                </a:solidFill>
                <a:latin typeface="+mn-lt"/>
                <a:ea typeface="+mn-ea"/>
                <a:cs typeface="+mn-cs"/>
                <a:sym typeface="Druk Medium"/>
              </a:defRPr>
            </a:lvl5pPr>
          </a:lstStyle>
          <a:p>
            <a:pPr/>
            <a:r>
              <a:t>« Citation notable »</a:t>
            </a:r>
          </a:p>
          <a:p>
            <a:pPr lvl="1"/>
            <a:r>
              <a:t/>
            </a:r>
          </a:p>
          <a:p>
            <a:pPr lvl="2"/>
            <a:r>
              <a:t/>
            </a:r>
          </a:p>
          <a:p>
            <a:pPr lvl="3"/>
            <a:r>
              <a:t/>
            </a:r>
          </a:p>
          <a:p>
            <a:pPr lvl="4"/>
            <a:r>
              <a:t/>
            </a:r>
          </a:p>
        </p:txBody>
      </p:sp>
      <p:sp>
        <p:nvSpPr>
          <p:cNvPr id="115" name="Attribution"/>
          <p:cNvSpPr txBox="1"/>
          <p:nvPr>
            <p:ph type="body" sz="quarter" idx="21" hasCustomPrompt="1"/>
          </p:nvPr>
        </p:nvSpPr>
        <p:spPr>
          <a:xfrm>
            <a:off x="4203700" y="9347200"/>
            <a:ext cx="16840200" cy="680721"/>
          </a:xfrm>
          <a:prstGeom prst="rect">
            <a:avLst/>
          </a:prstGeom>
        </p:spPr>
        <p:txBody>
          <a:bodyPr lIns="76200" tIns="76200" rIns="76200" bIns="76200"/>
          <a:lstStyle>
            <a:lvl1pPr marL="0" indent="0" defTabSz="825500">
              <a:lnSpc>
                <a:spcPts val="3600"/>
              </a:lnSpc>
              <a:spcBef>
                <a:spcPts val="0"/>
              </a:spcBef>
              <a:buClrTx/>
              <a:buSzTx/>
              <a:buNone/>
              <a:defRPr b="0" cap="all" spc="-32" sz="3200">
                <a:solidFill>
                  <a:srgbClr val="FFFFFF"/>
                </a:solidFill>
                <a:latin typeface="Proxima Nova Extrabold"/>
                <a:ea typeface="Proxima Nova Extrabold"/>
                <a:cs typeface="Proxima Nova Extrabold"/>
                <a:sym typeface="Proxima Nova Extrabold"/>
              </a:defRPr>
            </a:lvl1pPr>
          </a:lstStyle>
          <a:p>
            <a:pPr/>
            <a:r>
              <a:t>Attribution</a:t>
            </a:r>
          </a:p>
        </p:txBody>
      </p:sp>
      <p:sp>
        <p:nvSpPr>
          <p:cNvPr id="116"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3 photos">
    <p:spTree>
      <p:nvGrpSpPr>
        <p:cNvPr id="1" name=""/>
        <p:cNvGrpSpPr/>
        <p:nvPr/>
      </p:nvGrpSpPr>
      <p:grpSpPr>
        <a:xfrm>
          <a:off x="0" y="0"/>
          <a:ext cx="0" cy="0"/>
          <a:chOff x="0" y="0"/>
          <a:chExt cx="0" cy="0"/>
        </a:xfrm>
      </p:grpSpPr>
      <p:sp>
        <p:nvSpPr>
          <p:cNvPr id="123" name="495873917_2724x1818.jpg"/>
          <p:cNvSpPr/>
          <p:nvPr>
            <p:ph type="pic" sz="half" idx="21"/>
          </p:nvPr>
        </p:nvSpPr>
        <p:spPr>
          <a:xfrm>
            <a:off x="635000" y="6832600"/>
            <a:ext cx="12877800" cy="8589928"/>
          </a:xfrm>
          <a:prstGeom prst="rect">
            <a:avLst/>
          </a:prstGeom>
        </p:spPr>
        <p:txBody>
          <a:bodyPr lIns="91439" tIns="45719" rIns="91439" bIns="45719">
            <a:noAutofit/>
          </a:bodyPr>
          <a:lstStyle/>
          <a:p>
            <a:pPr/>
          </a:p>
        </p:txBody>
      </p:sp>
      <p:sp>
        <p:nvSpPr>
          <p:cNvPr id="124" name="496036167_2890x1683.jpg"/>
          <p:cNvSpPr/>
          <p:nvPr>
            <p:ph type="pic" sz="half" idx="22"/>
          </p:nvPr>
        </p:nvSpPr>
        <p:spPr>
          <a:xfrm>
            <a:off x="88900" y="-177800"/>
            <a:ext cx="14008100" cy="8157658"/>
          </a:xfrm>
          <a:prstGeom prst="rect">
            <a:avLst/>
          </a:prstGeom>
        </p:spPr>
        <p:txBody>
          <a:bodyPr lIns="91439" tIns="45719" rIns="91439" bIns="45719">
            <a:noAutofit/>
          </a:bodyPr>
          <a:lstStyle/>
          <a:p>
            <a:pPr/>
          </a:p>
        </p:txBody>
      </p:sp>
      <p:sp>
        <p:nvSpPr>
          <p:cNvPr id="125" name="Image"/>
          <p:cNvSpPr/>
          <p:nvPr>
            <p:ph type="pic" idx="23"/>
          </p:nvPr>
        </p:nvSpPr>
        <p:spPr>
          <a:xfrm>
            <a:off x="12814300" y="-355600"/>
            <a:ext cx="12033950" cy="18034000"/>
          </a:xfrm>
          <a:prstGeom prst="rect">
            <a:avLst/>
          </a:prstGeom>
        </p:spPr>
        <p:txBody>
          <a:bodyPr lIns="91439" tIns="45719" rIns="91439" bIns="45719">
            <a:noAutofit/>
          </a:bodyPr>
          <a:lstStyle/>
          <a:p>
            <a:pPr/>
          </a:p>
        </p:txBody>
      </p:sp>
      <p:sp>
        <p:nvSpPr>
          <p:cNvPr id="126"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33" name="495873917_2724x1818.jpg"/>
          <p:cNvSpPr/>
          <p:nvPr>
            <p:ph type="pic" idx="21"/>
          </p:nvPr>
        </p:nvSpPr>
        <p:spPr>
          <a:xfrm>
            <a:off x="635000" y="-1181110"/>
            <a:ext cx="23114000" cy="15417820"/>
          </a:xfrm>
          <a:prstGeom prst="rect">
            <a:avLst/>
          </a:prstGeom>
        </p:spPr>
        <p:txBody>
          <a:bodyPr lIns="91439" tIns="45719" rIns="91439" bIns="45719">
            <a:noAutofit/>
          </a:bodyPr>
          <a:lstStyle/>
          <a:p>
            <a:pPr/>
          </a:p>
        </p:txBody>
      </p:sp>
      <p:sp>
        <p:nvSpPr>
          <p:cNvPr id="134"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ierge">
    <p:spTree>
      <p:nvGrpSpPr>
        <p:cNvPr id="1" name=""/>
        <p:cNvGrpSpPr/>
        <p:nvPr/>
      </p:nvGrpSpPr>
      <p:grpSpPr>
        <a:xfrm>
          <a:off x="0" y="0"/>
          <a:ext cx="0" cy="0"/>
          <a:chOff x="0" y="0"/>
          <a:chExt cx="0" cy="0"/>
        </a:xfrm>
      </p:grpSpPr>
      <p:sp>
        <p:nvSpPr>
          <p:cNvPr id="141"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p:spTree>
      <p:nvGrpSpPr>
        <p:cNvPr id="1" name=""/>
        <p:cNvGrpSpPr/>
        <p:nvPr/>
      </p:nvGrpSpPr>
      <p:grpSpPr>
        <a:xfrm>
          <a:off x="0" y="0"/>
          <a:ext cx="0" cy="0"/>
          <a:chOff x="0" y="0"/>
          <a:chExt cx="0" cy="0"/>
        </a:xfrm>
      </p:grpSpPr>
      <p:sp>
        <p:nvSpPr>
          <p:cNvPr id="148" name="Titre de la présentation"/>
          <p:cNvSpPr txBox="1"/>
          <p:nvPr>
            <p:ph type="title" hasCustomPrompt="1"/>
          </p:nvPr>
        </p:nvSpPr>
        <p:spPr>
          <a:xfrm>
            <a:off x="1270000" y="3289300"/>
            <a:ext cx="21844000" cy="3879454"/>
          </a:xfrm>
          <a:prstGeom prst="rect">
            <a:avLst/>
          </a:prstGeom>
        </p:spPr>
        <p:txBody>
          <a:bodyPr anchor="b"/>
          <a:lstStyle>
            <a:lvl1pPr algn="ctr" defTabSz="2438338">
              <a:lnSpc>
                <a:spcPct val="90000"/>
              </a:lnSpc>
              <a:defRPr cap="none" spc="-348" sz="11600">
                <a:gradFill flip="none" rotWithShape="1">
                  <a:gsLst>
                    <a:gs pos="0">
                      <a:srgbClr val="1E98FD"/>
                    </a:gs>
                    <a:gs pos="100000">
                      <a:srgbClr val="FF00F7"/>
                    </a:gs>
                  </a:gsLst>
                  <a:lin ang="3960000" scaled="0"/>
                </a:gradFill>
                <a:latin typeface="Avenir Next Demi Bold"/>
                <a:ea typeface="Avenir Next Demi Bold"/>
                <a:cs typeface="Avenir Next Demi Bold"/>
                <a:sym typeface="Avenir Next Demi Bold"/>
              </a:defRPr>
            </a:lvl1pPr>
          </a:lstStyle>
          <a:p>
            <a:pPr/>
            <a:r>
              <a:t>Titre de la présentation</a:t>
            </a:r>
          </a:p>
        </p:txBody>
      </p:sp>
      <p:sp>
        <p:nvSpPr>
          <p:cNvPr id="149" name="Auteur et date"/>
          <p:cNvSpPr txBox="1"/>
          <p:nvPr>
            <p:ph type="body" sz="quarter" idx="21" hasCustomPrompt="1"/>
          </p:nvPr>
        </p:nvSpPr>
        <p:spPr>
          <a:xfrm>
            <a:off x="1270000" y="12160429"/>
            <a:ext cx="21844000" cy="694056"/>
          </a:xfrm>
          <a:prstGeom prst="rect">
            <a:avLst/>
          </a:prstGeom>
        </p:spPr>
        <p:txBody>
          <a:bodyPr/>
          <a:lstStyle>
            <a:lvl1pPr marL="0" indent="0" algn="ctr" defTabSz="808990">
              <a:lnSpc>
                <a:spcPct val="100000"/>
              </a:lnSpc>
              <a:spcBef>
                <a:spcPts val="0"/>
              </a:spcBef>
              <a:buClrTx/>
              <a:buSzTx/>
              <a:buNone/>
              <a:defRPr b="0" sz="3430">
                <a:solidFill>
                  <a:srgbClr val="000000"/>
                </a:solidFill>
                <a:latin typeface="Avenir Next Medium"/>
                <a:ea typeface="Avenir Next Medium"/>
                <a:cs typeface="Avenir Next Medium"/>
                <a:sym typeface="Avenir Next Medium"/>
              </a:defRPr>
            </a:lvl1pPr>
          </a:lstStyle>
          <a:p>
            <a:pPr/>
            <a:r>
              <a:t>Auteur et date</a:t>
            </a:r>
          </a:p>
        </p:txBody>
      </p:sp>
      <p:sp>
        <p:nvSpPr>
          <p:cNvPr id="150" name="Texte niveau 1…"/>
          <p:cNvSpPr txBox="1"/>
          <p:nvPr>
            <p:ph type="body" sz="quarter" idx="1" hasCustomPrompt="1"/>
          </p:nvPr>
        </p:nvSpPr>
        <p:spPr>
          <a:xfrm>
            <a:off x="1270000" y="6985000"/>
            <a:ext cx="21844000" cy="2512352"/>
          </a:xfrm>
          <a:prstGeom prst="rect">
            <a:avLst/>
          </a:prstGeom>
        </p:spPr>
        <p:txBody>
          <a:bodyPr/>
          <a:lstStyle>
            <a:lvl1pPr marL="0" indent="0" algn="ctr" defTabSz="825500">
              <a:lnSpc>
                <a:spcPct val="100000"/>
              </a:lnSpc>
              <a:spcBef>
                <a:spcPts val="0"/>
              </a:spcBef>
              <a:buClrTx/>
              <a:buSzTx/>
              <a:buNone/>
              <a:defRPr b="0" sz="6400">
                <a:solidFill>
                  <a:srgbClr val="000000"/>
                </a:solidFill>
                <a:latin typeface="Avenir Next Medium"/>
                <a:ea typeface="Avenir Next Medium"/>
                <a:cs typeface="Avenir Next Medium"/>
                <a:sym typeface="Avenir Next Medium"/>
              </a:defRPr>
            </a:lvl1pPr>
            <a:lvl2pPr marL="0" indent="0" algn="ctr" defTabSz="825500">
              <a:lnSpc>
                <a:spcPct val="100000"/>
              </a:lnSpc>
              <a:spcBef>
                <a:spcPts val="0"/>
              </a:spcBef>
              <a:buClrTx/>
              <a:buSzTx/>
              <a:buNone/>
              <a:defRPr b="0" sz="6400">
                <a:solidFill>
                  <a:srgbClr val="000000"/>
                </a:solidFill>
                <a:latin typeface="Avenir Next Medium"/>
                <a:ea typeface="Avenir Next Medium"/>
                <a:cs typeface="Avenir Next Medium"/>
                <a:sym typeface="Avenir Next Medium"/>
              </a:defRPr>
            </a:lvl2pPr>
            <a:lvl3pPr marL="0" indent="0" algn="ctr" defTabSz="825500">
              <a:lnSpc>
                <a:spcPct val="100000"/>
              </a:lnSpc>
              <a:spcBef>
                <a:spcPts val="0"/>
              </a:spcBef>
              <a:buClrTx/>
              <a:buSzTx/>
              <a:buNone/>
              <a:defRPr b="0" sz="6400">
                <a:solidFill>
                  <a:srgbClr val="000000"/>
                </a:solidFill>
                <a:latin typeface="Avenir Next Medium"/>
                <a:ea typeface="Avenir Next Medium"/>
                <a:cs typeface="Avenir Next Medium"/>
                <a:sym typeface="Avenir Next Medium"/>
              </a:defRPr>
            </a:lvl3pPr>
            <a:lvl4pPr marL="0" indent="0" algn="ctr" defTabSz="825500">
              <a:lnSpc>
                <a:spcPct val="100000"/>
              </a:lnSpc>
              <a:spcBef>
                <a:spcPts val="0"/>
              </a:spcBef>
              <a:buClrTx/>
              <a:buSzTx/>
              <a:buNone/>
              <a:defRPr b="0" sz="6400">
                <a:solidFill>
                  <a:srgbClr val="000000"/>
                </a:solidFill>
                <a:latin typeface="Avenir Next Medium"/>
                <a:ea typeface="Avenir Next Medium"/>
                <a:cs typeface="Avenir Next Medium"/>
                <a:sym typeface="Avenir Next Medium"/>
              </a:defRPr>
            </a:lvl4pPr>
            <a:lvl5pPr marL="0" indent="0" algn="ctr" defTabSz="825500">
              <a:lnSpc>
                <a:spcPct val="100000"/>
              </a:lnSpc>
              <a:spcBef>
                <a:spcPts val="0"/>
              </a:spcBef>
              <a:buClrTx/>
              <a:buSzTx/>
              <a:buNone/>
              <a:defRPr b="0" sz="6400">
                <a:solidFill>
                  <a:srgbClr val="000000"/>
                </a:solidFill>
                <a:latin typeface="Avenir Next Medium"/>
                <a:ea typeface="Avenir Next Medium"/>
                <a:cs typeface="Avenir Next Medium"/>
                <a:sym typeface="Avenir Next Medium"/>
              </a:defRPr>
            </a:lvl5pPr>
          </a:lstStyle>
          <a:p>
            <a:pPr/>
            <a:r>
              <a:t>Sous-titre de la présentation</a:t>
            </a:r>
          </a:p>
          <a:p>
            <a:pPr lvl="1"/>
            <a:r>
              <a:t/>
            </a:r>
          </a:p>
          <a:p>
            <a:pPr lvl="2"/>
            <a:r>
              <a:t/>
            </a:r>
          </a:p>
          <a:p>
            <a:pPr lvl="3"/>
            <a:r>
              <a:t/>
            </a:r>
          </a:p>
          <a:p>
            <a:pPr lvl="4"/>
            <a:r>
              <a:t/>
            </a:r>
          </a:p>
        </p:txBody>
      </p:sp>
      <p:sp>
        <p:nvSpPr>
          <p:cNvPr id="151" name="Numéro de diapositive"/>
          <p:cNvSpPr txBox="1"/>
          <p:nvPr>
            <p:ph type="sldNum" sz="quarter" idx="2"/>
          </p:nvPr>
        </p:nvSpPr>
        <p:spPr>
          <a:xfrm>
            <a:off x="11966448" y="13065506"/>
            <a:ext cx="438405" cy="482601"/>
          </a:xfrm>
          <a:prstGeom prst="rect">
            <a:avLst/>
          </a:prstGeom>
        </p:spPr>
        <p:txBody>
          <a:bodyPr/>
          <a:lstStyle>
            <a:lvl1pPr algn="ctr">
              <a:lnSpc>
                <a:spcPct val="100000"/>
              </a:lnSpc>
              <a:defRPr sz="2200">
                <a:latin typeface="Avenir Next Regular"/>
                <a:ea typeface="Avenir Next Regular"/>
                <a:cs typeface="Avenir Next Regular"/>
                <a:sym typeface="Avenir Next Regular"/>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photo">
    <p:bg>
      <p:bgPr>
        <a:noFill/>
      </p:bgPr>
    </p:bg>
    <p:spTree>
      <p:nvGrpSpPr>
        <p:cNvPr id="1" name=""/>
        <p:cNvGrpSpPr/>
        <p:nvPr/>
      </p:nvGrpSpPr>
      <p:grpSpPr>
        <a:xfrm>
          <a:off x="0" y="0"/>
          <a:ext cx="0" cy="0"/>
          <a:chOff x="0" y="0"/>
          <a:chExt cx="0" cy="0"/>
        </a:xfrm>
      </p:grpSpPr>
      <p:sp>
        <p:nvSpPr>
          <p:cNvPr id="21" name="496036167_2890x1683.jpg"/>
          <p:cNvSpPr/>
          <p:nvPr>
            <p:ph type="pic" idx="21"/>
          </p:nvPr>
        </p:nvSpPr>
        <p:spPr>
          <a:xfrm>
            <a:off x="-38100" y="-267934"/>
            <a:ext cx="24472902" cy="14251868"/>
          </a:xfrm>
          <a:prstGeom prst="rect">
            <a:avLst/>
          </a:prstGeom>
        </p:spPr>
        <p:txBody>
          <a:bodyPr lIns="91439" tIns="45719" rIns="91439" bIns="45719">
            <a:noAutofit/>
          </a:bodyPr>
          <a:lstStyle/>
          <a:p>
            <a:pPr/>
          </a:p>
        </p:txBody>
      </p:sp>
      <p:sp>
        <p:nvSpPr>
          <p:cNvPr id="22" name="Texte niveau 1…"/>
          <p:cNvSpPr txBox="1"/>
          <p:nvPr>
            <p:ph type="body" sz="quarter" idx="1" hasCustomPrompt="1"/>
          </p:nvPr>
        </p:nvSpPr>
        <p:spPr>
          <a:xfrm>
            <a:off x="1219200" y="8648700"/>
            <a:ext cx="21945600" cy="2095500"/>
          </a:xfrm>
          <a:prstGeom prst="rect">
            <a:avLst/>
          </a:prstGeom>
        </p:spPr>
        <p:txBody>
          <a:bodyPr/>
          <a:lstStyle>
            <a:lvl1pPr marL="0" indent="0">
              <a:lnSpc>
                <a:spcPct val="90000"/>
              </a:lnSpc>
              <a:spcBef>
                <a:spcPts val="0"/>
              </a:spcBef>
              <a:buClrTx/>
              <a:buSzTx/>
              <a:buNone/>
              <a:defRPr b="0" spc="-52" sz="5200">
                <a:solidFill>
                  <a:srgbClr val="FFFFFF"/>
                </a:solidFill>
                <a:latin typeface="Proxima Nova Semibold"/>
                <a:ea typeface="Proxima Nova Semibold"/>
                <a:cs typeface="Proxima Nova Semibold"/>
                <a:sym typeface="Proxima Nova Semibold"/>
              </a:defRPr>
            </a:lvl1pPr>
            <a:lvl2pPr marL="0" indent="0">
              <a:lnSpc>
                <a:spcPct val="90000"/>
              </a:lnSpc>
              <a:spcBef>
                <a:spcPts val="0"/>
              </a:spcBef>
              <a:buClrTx/>
              <a:buSzTx/>
              <a:buNone/>
              <a:defRPr b="0" spc="-52" sz="5200">
                <a:solidFill>
                  <a:srgbClr val="FFFFFF"/>
                </a:solidFill>
                <a:latin typeface="Proxima Nova Semibold"/>
                <a:ea typeface="Proxima Nova Semibold"/>
                <a:cs typeface="Proxima Nova Semibold"/>
                <a:sym typeface="Proxima Nova Semibold"/>
              </a:defRPr>
            </a:lvl2pPr>
            <a:lvl3pPr marL="0" indent="0">
              <a:lnSpc>
                <a:spcPct val="90000"/>
              </a:lnSpc>
              <a:spcBef>
                <a:spcPts val="0"/>
              </a:spcBef>
              <a:buClrTx/>
              <a:buSzTx/>
              <a:buNone/>
              <a:defRPr b="0" spc="-52" sz="5200">
                <a:solidFill>
                  <a:srgbClr val="FFFFFF"/>
                </a:solidFill>
                <a:latin typeface="Proxima Nova Semibold"/>
                <a:ea typeface="Proxima Nova Semibold"/>
                <a:cs typeface="Proxima Nova Semibold"/>
                <a:sym typeface="Proxima Nova Semibold"/>
              </a:defRPr>
            </a:lvl3pPr>
            <a:lvl4pPr marL="0" indent="0">
              <a:lnSpc>
                <a:spcPct val="90000"/>
              </a:lnSpc>
              <a:spcBef>
                <a:spcPts val="0"/>
              </a:spcBef>
              <a:buClrTx/>
              <a:buSzTx/>
              <a:buNone/>
              <a:defRPr b="0" spc="-52" sz="5200">
                <a:solidFill>
                  <a:srgbClr val="FFFFFF"/>
                </a:solidFill>
                <a:latin typeface="Proxima Nova Semibold"/>
                <a:ea typeface="Proxima Nova Semibold"/>
                <a:cs typeface="Proxima Nova Semibold"/>
                <a:sym typeface="Proxima Nova Semibold"/>
              </a:defRPr>
            </a:lvl4pPr>
            <a:lvl5pPr marL="0" indent="0">
              <a:lnSpc>
                <a:spcPct val="90000"/>
              </a:lnSpc>
              <a:spcBef>
                <a:spcPts val="0"/>
              </a:spcBef>
              <a:buClrTx/>
              <a:buSzTx/>
              <a:buNone/>
              <a:defRPr b="0" spc="-52" sz="5200">
                <a:solidFill>
                  <a:srgbClr val="FFFFFF"/>
                </a:solidFill>
                <a:latin typeface="Proxima Nova Semibold"/>
                <a:ea typeface="Proxima Nova Semibold"/>
                <a:cs typeface="Proxima Nova Semibold"/>
                <a:sym typeface="Proxima Nova Semibold"/>
              </a:defRPr>
            </a:lvl5pPr>
          </a:lstStyle>
          <a:p>
            <a:pPr/>
            <a:r>
              <a:t>Sous-titre de la présentation</a:t>
            </a:r>
          </a:p>
          <a:p>
            <a:pPr lvl="1"/>
            <a:r>
              <a:t/>
            </a:r>
          </a:p>
          <a:p>
            <a:pPr lvl="2"/>
            <a:r>
              <a:t/>
            </a:r>
          </a:p>
          <a:p>
            <a:pPr lvl="3"/>
            <a:r>
              <a:t/>
            </a:r>
          </a:p>
          <a:p>
            <a:pPr lvl="4"/>
            <a:r>
              <a:t/>
            </a:r>
          </a:p>
        </p:txBody>
      </p:sp>
      <p:sp>
        <p:nvSpPr>
          <p:cNvPr id="23" name="Titre de la présentation"/>
          <p:cNvSpPr txBox="1"/>
          <p:nvPr>
            <p:ph type="title" hasCustomPrompt="1"/>
          </p:nvPr>
        </p:nvSpPr>
        <p:spPr>
          <a:xfrm>
            <a:off x="1219200" y="3124200"/>
            <a:ext cx="21945600" cy="5524500"/>
          </a:xfrm>
          <a:prstGeom prst="rect">
            <a:avLst/>
          </a:prstGeom>
        </p:spPr>
        <p:txBody>
          <a:bodyPr/>
          <a:lstStyle>
            <a:lvl1pPr defTabSz="584200">
              <a:defRPr spc="-220" sz="22000">
                <a:solidFill>
                  <a:srgbClr val="FFFFFF"/>
                </a:solidFill>
              </a:defRPr>
            </a:lvl1pPr>
          </a:lstStyle>
          <a:p>
            <a:pPr/>
            <a:r>
              <a:t>Titre de la présentation</a:t>
            </a:r>
          </a:p>
        </p:txBody>
      </p:sp>
      <p:sp>
        <p:nvSpPr>
          <p:cNvPr id="24" name="Auteur et date"/>
          <p:cNvSpPr txBox="1"/>
          <p:nvPr>
            <p:ph type="body" sz="quarter" idx="22" hasCustomPrompt="1"/>
          </p:nvPr>
        </p:nvSpPr>
        <p:spPr>
          <a:xfrm>
            <a:off x="1219200" y="2438400"/>
            <a:ext cx="21945600" cy="711200"/>
          </a:xfrm>
          <a:prstGeom prst="rect">
            <a:avLst/>
          </a:prstGeom>
        </p:spPr>
        <p:txBody>
          <a:bodyPr anchor="ctr"/>
          <a:lstStyle>
            <a:lvl1pPr marL="0" indent="0" defTabSz="825500">
              <a:lnSpc>
                <a:spcPct val="120000"/>
              </a:lnSpc>
              <a:spcBef>
                <a:spcPts val="0"/>
              </a:spcBef>
              <a:buClrTx/>
              <a:buSzTx/>
              <a:buNone/>
              <a:defRPr b="0" cap="all" sz="3600">
                <a:solidFill>
                  <a:srgbClr val="FFFFFF"/>
                </a:solidFill>
                <a:latin typeface="Proxima Nova Extrabold"/>
                <a:ea typeface="Proxima Nova Extrabold"/>
                <a:cs typeface="Proxima Nova Extrabold"/>
                <a:sym typeface="Proxima Nova Extrabold"/>
              </a:defRPr>
            </a:lvl1pPr>
          </a:lstStyle>
          <a:p>
            <a:pPr/>
            <a:r>
              <a:t>Auteur et date</a:t>
            </a:r>
          </a:p>
        </p:txBody>
      </p:sp>
      <p:sp>
        <p:nvSpPr>
          <p:cNvPr id="25"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utre titre et photo">
    <p:bg>
      <p:bgPr>
        <a:solidFill>
          <a:srgbClr val="00BFF3"/>
        </a:solidFill>
      </p:bgPr>
    </p:bg>
    <p:spTree>
      <p:nvGrpSpPr>
        <p:cNvPr id="1" name=""/>
        <p:cNvGrpSpPr/>
        <p:nvPr/>
      </p:nvGrpSpPr>
      <p:grpSpPr>
        <a:xfrm>
          <a:off x="0" y="0"/>
          <a:ext cx="0" cy="0"/>
          <a:chOff x="0" y="0"/>
          <a:chExt cx="0" cy="0"/>
        </a:xfrm>
      </p:grpSpPr>
      <p:sp>
        <p:nvSpPr>
          <p:cNvPr id="32" name="Texte niveau 1…"/>
          <p:cNvSpPr txBox="1"/>
          <p:nvPr>
            <p:ph type="body" sz="quarter" idx="1" hasCustomPrompt="1"/>
          </p:nvPr>
        </p:nvSpPr>
        <p:spPr>
          <a:xfrm>
            <a:off x="19100800" y="8229600"/>
            <a:ext cx="4584700" cy="3123704"/>
          </a:xfrm>
          <a:prstGeom prst="rect">
            <a:avLst/>
          </a:prstGeom>
        </p:spPr>
        <p:txBody>
          <a:bodyPr/>
          <a:lstStyle>
            <a:lvl1pPr marL="0" indent="0">
              <a:lnSpc>
                <a:spcPts val="3600"/>
              </a:lnSpc>
              <a:spcBef>
                <a:spcPts val="0"/>
              </a:spcBef>
              <a:buClrTx/>
              <a:buSzTx/>
              <a:buNone/>
              <a:defRPr b="0" spc="-32" sz="3200">
                <a:solidFill>
                  <a:srgbClr val="FFFFFF"/>
                </a:solidFill>
                <a:latin typeface="Proxima Nova Semibold"/>
                <a:ea typeface="Proxima Nova Semibold"/>
                <a:cs typeface="Proxima Nova Semibold"/>
                <a:sym typeface="Proxima Nova Semibold"/>
              </a:defRPr>
            </a:lvl1pPr>
            <a:lvl2pPr marL="0" indent="0">
              <a:lnSpc>
                <a:spcPts val="3600"/>
              </a:lnSpc>
              <a:spcBef>
                <a:spcPts val="0"/>
              </a:spcBef>
              <a:buClrTx/>
              <a:buSzTx/>
              <a:buNone/>
              <a:defRPr b="0" spc="-32" sz="3200">
                <a:solidFill>
                  <a:srgbClr val="FFFFFF"/>
                </a:solidFill>
                <a:latin typeface="Proxima Nova Semibold"/>
                <a:ea typeface="Proxima Nova Semibold"/>
                <a:cs typeface="Proxima Nova Semibold"/>
                <a:sym typeface="Proxima Nova Semibold"/>
              </a:defRPr>
            </a:lvl2pPr>
            <a:lvl3pPr marL="0" indent="0">
              <a:lnSpc>
                <a:spcPts val="3600"/>
              </a:lnSpc>
              <a:spcBef>
                <a:spcPts val="0"/>
              </a:spcBef>
              <a:buClrTx/>
              <a:buSzTx/>
              <a:buNone/>
              <a:defRPr b="0" spc="-32" sz="3200">
                <a:solidFill>
                  <a:srgbClr val="FFFFFF"/>
                </a:solidFill>
                <a:latin typeface="Proxima Nova Semibold"/>
                <a:ea typeface="Proxima Nova Semibold"/>
                <a:cs typeface="Proxima Nova Semibold"/>
                <a:sym typeface="Proxima Nova Semibold"/>
              </a:defRPr>
            </a:lvl3pPr>
            <a:lvl4pPr marL="0" indent="0">
              <a:lnSpc>
                <a:spcPts val="3600"/>
              </a:lnSpc>
              <a:spcBef>
                <a:spcPts val="0"/>
              </a:spcBef>
              <a:buClrTx/>
              <a:buSzTx/>
              <a:buNone/>
              <a:defRPr b="0" spc="-32" sz="3200">
                <a:solidFill>
                  <a:srgbClr val="FFFFFF"/>
                </a:solidFill>
                <a:latin typeface="Proxima Nova Semibold"/>
                <a:ea typeface="Proxima Nova Semibold"/>
                <a:cs typeface="Proxima Nova Semibold"/>
                <a:sym typeface="Proxima Nova Semibold"/>
              </a:defRPr>
            </a:lvl4pPr>
            <a:lvl5pPr marL="0" indent="0">
              <a:lnSpc>
                <a:spcPts val="3600"/>
              </a:lnSpc>
              <a:spcBef>
                <a:spcPts val="0"/>
              </a:spcBef>
              <a:buClrTx/>
              <a:buSzTx/>
              <a:buNone/>
              <a:defRPr b="0" spc="-32" sz="3200">
                <a:solidFill>
                  <a:srgbClr val="FFFFFF"/>
                </a:solidFill>
                <a:latin typeface="Proxima Nova Semibold"/>
                <a:ea typeface="Proxima Nova Semibold"/>
                <a:cs typeface="Proxima Nova Semibold"/>
                <a:sym typeface="Proxima Nova Semibold"/>
              </a:defRPr>
            </a:lvl5pPr>
          </a:lstStyle>
          <a:p>
            <a:pPr/>
            <a:r>
              <a:t>Texte du sous-titre</a:t>
            </a:r>
          </a:p>
          <a:p>
            <a:pPr lvl="1"/>
            <a:r>
              <a:t/>
            </a:r>
          </a:p>
          <a:p>
            <a:pPr lvl="2"/>
            <a:r>
              <a:t/>
            </a:r>
          </a:p>
          <a:p>
            <a:pPr lvl="3"/>
            <a:r>
              <a:t/>
            </a:r>
          </a:p>
          <a:p>
            <a:pPr lvl="4"/>
            <a:r>
              <a:t/>
            </a:r>
          </a:p>
        </p:txBody>
      </p:sp>
      <p:sp>
        <p:nvSpPr>
          <p:cNvPr id="33" name="Image"/>
          <p:cNvSpPr/>
          <p:nvPr>
            <p:ph type="pic" idx="21"/>
          </p:nvPr>
        </p:nvSpPr>
        <p:spPr>
          <a:xfrm>
            <a:off x="528828" y="0"/>
            <a:ext cx="17992344" cy="12001500"/>
          </a:xfrm>
          <a:prstGeom prst="rect">
            <a:avLst/>
          </a:prstGeom>
        </p:spPr>
        <p:txBody>
          <a:bodyPr lIns="91439" tIns="45719" rIns="91439" bIns="45719">
            <a:noAutofit/>
          </a:bodyPr>
          <a:lstStyle/>
          <a:p>
            <a:pPr/>
          </a:p>
        </p:txBody>
      </p:sp>
      <p:sp>
        <p:nvSpPr>
          <p:cNvPr id="34" name="Titre de diapositive"/>
          <p:cNvSpPr txBox="1"/>
          <p:nvPr>
            <p:ph type="title" hasCustomPrompt="1"/>
          </p:nvPr>
        </p:nvSpPr>
        <p:spPr>
          <a:xfrm>
            <a:off x="635000" y="7937906"/>
            <a:ext cx="17780000" cy="5651592"/>
          </a:xfrm>
          <a:prstGeom prst="rect">
            <a:avLst/>
          </a:prstGeom>
        </p:spPr>
        <p:txBody>
          <a:bodyPr anchor="b"/>
          <a:lstStyle>
            <a:lvl1pPr algn="ctr" defTabSz="584200">
              <a:defRPr spc="-220" sz="22000">
                <a:solidFill>
                  <a:srgbClr val="FFD74C"/>
                </a:solidFill>
              </a:defRPr>
            </a:lvl1pPr>
          </a:lstStyle>
          <a:p>
            <a:pPr/>
            <a:r>
              <a:t>Titre de diapositive</a:t>
            </a:r>
          </a:p>
        </p:txBody>
      </p:sp>
      <p:sp>
        <p:nvSpPr>
          <p:cNvPr id="35" name="Ligne"/>
          <p:cNvSpPr/>
          <p:nvPr/>
        </p:nvSpPr>
        <p:spPr>
          <a:xfrm>
            <a:off x="19169012" y="11874500"/>
            <a:ext cx="1549401" cy="0"/>
          </a:xfrm>
          <a:prstGeom prst="ellipse">
            <a:avLst/>
          </a:prstGeom>
          <a:ln w="254000">
            <a:solidFill>
              <a:srgbClr val="FFD74C"/>
            </a:solidFill>
            <a:miter lim="400000"/>
          </a:ln>
        </p:spPr>
        <p:txBody>
          <a:bodyPr lIns="0" tIns="0" rIns="0" bIns="0" anchor="ctr"/>
          <a:lstStyle/>
          <a:p>
            <a: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pPr>
          </a:p>
        </p:txBody>
      </p:sp>
      <p:sp>
        <p:nvSpPr>
          <p:cNvPr id="36"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puces">
    <p:spTree>
      <p:nvGrpSpPr>
        <p:cNvPr id="1" name=""/>
        <p:cNvGrpSpPr/>
        <p:nvPr/>
      </p:nvGrpSpPr>
      <p:grpSpPr>
        <a:xfrm>
          <a:off x="0" y="0"/>
          <a:ext cx="0" cy="0"/>
          <a:chOff x="0" y="0"/>
          <a:chExt cx="0" cy="0"/>
        </a:xfrm>
      </p:grpSpPr>
      <p:sp>
        <p:nvSpPr>
          <p:cNvPr id="43" name="Texte niveau 1…"/>
          <p:cNvSpPr txBox="1"/>
          <p:nvPr>
            <p:ph type="body" idx="1" hasCustomPrompt="1"/>
          </p:nvPr>
        </p:nvSpPr>
        <p:spPr>
          <a:prstGeom prst="rect">
            <a:avLst/>
          </a:prstGeom>
        </p:spPr>
        <p:txBody>
          <a:bodyPr/>
          <a:lstStyle/>
          <a:p>
            <a:pPr/>
            <a:r>
              <a:t>Texte de puce de diapositive</a:t>
            </a:r>
          </a:p>
          <a:p>
            <a:pPr lvl="1"/>
            <a:r>
              <a:t/>
            </a:r>
          </a:p>
          <a:p>
            <a:pPr lvl="2"/>
            <a:r>
              <a:t/>
            </a:r>
          </a:p>
          <a:p>
            <a:pPr lvl="3"/>
            <a:r>
              <a:t/>
            </a:r>
          </a:p>
          <a:p>
            <a:pPr lvl="4"/>
            <a:r>
              <a:t/>
            </a:r>
          </a:p>
        </p:txBody>
      </p:sp>
      <p:sp>
        <p:nvSpPr>
          <p:cNvPr id="44" name="Titre de diapositive"/>
          <p:cNvSpPr txBox="1"/>
          <p:nvPr>
            <p:ph type="title" hasCustomPrompt="1"/>
          </p:nvPr>
        </p:nvSpPr>
        <p:spPr>
          <a:prstGeom prst="rect">
            <a:avLst/>
          </a:prstGeom>
        </p:spPr>
        <p:txBody>
          <a:bodyPr/>
          <a:lstStyle/>
          <a:p>
            <a:pPr/>
            <a:r>
              <a:t>Titre de diapositive</a:t>
            </a:r>
          </a:p>
        </p:txBody>
      </p:sp>
      <p:sp>
        <p:nvSpPr>
          <p:cNvPr id="45"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ces">
    <p:spTree>
      <p:nvGrpSpPr>
        <p:cNvPr id="1" name=""/>
        <p:cNvGrpSpPr/>
        <p:nvPr/>
      </p:nvGrpSpPr>
      <p:grpSpPr>
        <a:xfrm>
          <a:off x="0" y="0"/>
          <a:ext cx="0" cy="0"/>
          <a:chOff x="0" y="0"/>
          <a:chExt cx="0" cy="0"/>
        </a:xfrm>
      </p:grpSpPr>
      <p:sp>
        <p:nvSpPr>
          <p:cNvPr id="52" name="Texte niveau 1…"/>
          <p:cNvSpPr txBox="1"/>
          <p:nvPr>
            <p:ph type="body" idx="1" hasCustomPrompt="1"/>
          </p:nvPr>
        </p:nvSpPr>
        <p:spPr>
          <a:prstGeom prst="rect">
            <a:avLst/>
          </a:prstGeom>
        </p:spPr>
        <p:txBody>
          <a:bodyPr numCol="2" spcCol="1097280"/>
          <a:lstStyle/>
          <a:p>
            <a:pPr/>
            <a:r>
              <a:t>Texte de puce de diapositive</a:t>
            </a:r>
          </a:p>
          <a:p>
            <a:pPr lvl="1"/>
            <a:r>
              <a:t/>
            </a:r>
          </a:p>
          <a:p>
            <a:pPr lvl="2"/>
            <a:r>
              <a:t/>
            </a:r>
          </a:p>
          <a:p>
            <a:pPr lvl="3"/>
            <a:r>
              <a:t/>
            </a:r>
          </a:p>
          <a:p>
            <a:pPr lvl="4"/>
            <a:r>
              <a:t/>
            </a:r>
          </a:p>
        </p:txBody>
      </p:sp>
      <p:sp>
        <p:nvSpPr>
          <p:cNvPr id="53"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puces et photo">
    <p:spTree>
      <p:nvGrpSpPr>
        <p:cNvPr id="1" name=""/>
        <p:cNvGrpSpPr/>
        <p:nvPr/>
      </p:nvGrpSpPr>
      <p:grpSpPr>
        <a:xfrm>
          <a:off x="0" y="0"/>
          <a:ext cx="0" cy="0"/>
          <a:chOff x="0" y="0"/>
          <a:chExt cx="0" cy="0"/>
        </a:xfrm>
      </p:grpSpPr>
      <p:sp>
        <p:nvSpPr>
          <p:cNvPr id="60" name="Texte niveau 1…"/>
          <p:cNvSpPr txBox="1"/>
          <p:nvPr>
            <p:ph type="body" sz="quarter" idx="1" hasCustomPrompt="1"/>
          </p:nvPr>
        </p:nvSpPr>
        <p:spPr>
          <a:xfrm>
            <a:off x="1219200" y="6311900"/>
            <a:ext cx="8356600" cy="6184900"/>
          </a:xfrm>
          <a:prstGeom prst="rect">
            <a:avLst/>
          </a:prstGeom>
        </p:spPr>
        <p:txBody>
          <a:bodyPr/>
          <a:lstStyle/>
          <a:p>
            <a:pPr/>
            <a:r>
              <a:t>Texte de puce de diapositive</a:t>
            </a:r>
          </a:p>
          <a:p>
            <a:pPr lvl="1"/>
            <a:r>
              <a:t/>
            </a:r>
          </a:p>
          <a:p>
            <a:pPr lvl="2"/>
            <a:r>
              <a:t/>
            </a:r>
          </a:p>
          <a:p>
            <a:pPr lvl="3"/>
            <a:r>
              <a:t/>
            </a:r>
          </a:p>
          <a:p>
            <a:pPr lvl="4"/>
            <a:r>
              <a:t/>
            </a:r>
          </a:p>
        </p:txBody>
      </p:sp>
      <p:sp>
        <p:nvSpPr>
          <p:cNvPr id="61" name="Titre de diapositive"/>
          <p:cNvSpPr txBox="1"/>
          <p:nvPr>
            <p:ph type="title" hasCustomPrompt="1"/>
          </p:nvPr>
        </p:nvSpPr>
        <p:spPr>
          <a:xfrm>
            <a:off x="1219200" y="2439639"/>
            <a:ext cx="8356600" cy="3068291"/>
          </a:xfrm>
          <a:prstGeom prst="rect">
            <a:avLst/>
          </a:prstGeom>
        </p:spPr>
        <p:txBody>
          <a:bodyPr/>
          <a:lstStyle>
            <a:lvl1pPr>
              <a:defRPr spc="-100" sz="10000"/>
            </a:lvl1pPr>
          </a:lstStyle>
          <a:p>
            <a:pPr/>
            <a:r>
              <a:t>Titre de diapositive</a:t>
            </a:r>
          </a:p>
        </p:txBody>
      </p:sp>
      <p:sp>
        <p:nvSpPr>
          <p:cNvPr id="62" name="Rectangle"/>
          <p:cNvSpPr/>
          <p:nvPr/>
        </p:nvSpPr>
        <p:spPr>
          <a:xfrm>
            <a:off x="10795000" y="0"/>
            <a:ext cx="13614400" cy="13716000"/>
          </a:xfrm>
          <a:prstGeom prst="rect">
            <a:avLst/>
          </a:prstGeom>
          <a:solidFill>
            <a:srgbClr val="00BFF3"/>
          </a:solidFill>
          <a:ln w="12700">
            <a:miter lim="400000"/>
          </a:ln>
        </p:spPr>
        <p:txBody>
          <a:bodyPr lIns="50800" tIns="50800" rIns="50800" bIns="50800" anchor="ctr"/>
          <a:lstStyle/>
          <a:p>
            <a: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pPr>
          </a:p>
        </p:txBody>
      </p:sp>
      <p:sp>
        <p:nvSpPr>
          <p:cNvPr id="63" name="638623930_2326x1548.jpg"/>
          <p:cNvSpPr/>
          <p:nvPr>
            <p:ph type="pic" idx="21"/>
          </p:nvPr>
        </p:nvSpPr>
        <p:spPr>
          <a:xfrm>
            <a:off x="9156700" y="-38100"/>
            <a:ext cx="19693467" cy="13106400"/>
          </a:xfrm>
          <a:prstGeom prst="rect">
            <a:avLst/>
          </a:prstGeom>
        </p:spPr>
        <p:txBody>
          <a:bodyPr lIns="91439" tIns="45719" rIns="91439" bIns="45719">
            <a:noAutofit/>
          </a:bodyPr>
          <a:lstStyle/>
          <a:p>
            <a:pPr/>
          </a:p>
        </p:txBody>
      </p:sp>
      <p:sp>
        <p:nvSpPr>
          <p:cNvPr id="64" name="Auteur et date"/>
          <p:cNvSpPr txBox="1"/>
          <p:nvPr>
            <p:ph type="body" sz="quarter" idx="22" hasCustomPrompt="1"/>
          </p:nvPr>
        </p:nvSpPr>
        <p:spPr>
          <a:xfrm>
            <a:off x="1219200" y="1646935"/>
            <a:ext cx="8356600" cy="770129"/>
          </a:xfrm>
          <a:prstGeom prst="rect">
            <a:avLst/>
          </a:prstGeom>
        </p:spPr>
        <p:txBody>
          <a:bodyPr anchor="ctr"/>
          <a:lstStyle>
            <a:lvl1pPr marL="0" indent="0">
              <a:lnSpc>
                <a:spcPct val="120000"/>
              </a:lnSpc>
              <a:spcBef>
                <a:spcPts val="0"/>
              </a:spcBef>
              <a:buClrTx/>
              <a:buSzTx/>
              <a:buNone/>
              <a:defRPr b="0" cap="all" sz="3600">
                <a:solidFill>
                  <a:srgbClr val="00C7FC"/>
                </a:solidFill>
                <a:latin typeface="Proxima Nova Extrabold"/>
                <a:ea typeface="Proxima Nova Extrabold"/>
                <a:cs typeface="Proxima Nova Extrabold"/>
                <a:sym typeface="Proxima Nova Extrabold"/>
              </a:defRPr>
            </a:lvl1pPr>
          </a:lstStyle>
          <a:p>
            <a:pPr/>
            <a:r>
              <a:t>Auteur et date</a:t>
            </a:r>
          </a:p>
        </p:txBody>
      </p:sp>
      <p:sp>
        <p:nvSpPr>
          <p:cNvPr id="65"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bg>
      <p:bgPr>
        <a:solidFill>
          <a:srgbClr val="00BFF3"/>
        </a:solidFill>
      </p:bgPr>
    </p:bg>
    <p:spTree>
      <p:nvGrpSpPr>
        <p:cNvPr id="1" name=""/>
        <p:cNvGrpSpPr/>
        <p:nvPr/>
      </p:nvGrpSpPr>
      <p:grpSpPr>
        <a:xfrm>
          <a:off x="0" y="0"/>
          <a:ext cx="0" cy="0"/>
          <a:chOff x="0" y="0"/>
          <a:chExt cx="0" cy="0"/>
        </a:xfrm>
      </p:grpSpPr>
      <p:sp>
        <p:nvSpPr>
          <p:cNvPr id="72" name="Titre de section"/>
          <p:cNvSpPr txBox="1"/>
          <p:nvPr>
            <p:ph type="title" hasCustomPrompt="1"/>
          </p:nvPr>
        </p:nvSpPr>
        <p:spPr>
          <a:xfrm>
            <a:off x="1219200" y="4064000"/>
            <a:ext cx="21945600" cy="5930900"/>
          </a:xfrm>
          <a:prstGeom prst="rect">
            <a:avLst/>
          </a:prstGeom>
        </p:spPr>
        <p:txBody>
          <a:bodyPr anchor="ctr"/>
          <a:lstStyle>
            <a:lvl1pPr marL="431800" indent="-431800">
              <a:defRPr spc="0">
                <a:solidFill>
                  <a:srgbClr val="FFFFFF"/>
                </a:solidFill>
              </a:defRPr>
            </a:lvl1pPr>
          </a:lstStyle>
          <a:p>
            <a:pPr/>
            <a:r>
              <a:t>Titre de section</a:t>
            </a:r>
          </a:p>
        </p:txBody>
      </p:sp>
      <p:sp>
        <p:nvSpPr>
          <p:cNvPr id="73"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seulement">
    <p:spTree>
      <p:nvGrpSpPr>
        <p:cNvPr id="1" name=""/>
        <p:cNvGrpSpPr/>
        <p:nvPr/>
      </p:nvGrpSpPr>
      <p:grpSpPr>
        <a:xfrm>
          <a:off x="0" y="0"/>
          <a:ext cx="0" cy="0"/>
          <a:chOff x="0" y="0"/>
          <a:chExt cx="0" cy="0"/>
        </a:xfrm>
      </p:grpSpPr>
      <p:sp>
        <p:nvSpPr>
          <p:cNvPr id="80" name="Titre de diapositive"/>
          <p:cNvSpPr txBox="1"/>
          <p:nvPr>
            <p:ph type="title" hasCustomPrompt="1"/>
          </p:nvPr>
        </p:nvSpPr>
        <p:spPr>
          <a:prstGeom prst="rect">
            <a:avLst/>
          </a:prstGeom>
        </p:spPr>
        <p:txBody>
          <a:bodyPr/>
          <a:lstStyle/>
          <a:p>
            <a:pPr/>
            <a:r>
              <a:t>Titre de diapositive</a:t>
            </a:r>
          </a:p>
        </p:txBody>
      </p:sp>
      <p:sp>
        <p:nvSpPr>
          <p:cNvPr id="81"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bg>
      <p:bgPr>
        <a:solidFill>
          <a:srgbClr val="FFC617"/>
        </a:solidFill>
      </p:bgPr>
    </p:bg>
    <p:spTree>
      <p:nvGrpSpPr>
        <p:cNvPr id="1" name=""/>
        <p:cNvGrpSpPr/>
        <p:nvPr/>
      </p:nvGrpSpPr>
      <p:grpSpPr>
        <a:xfrm>
          <a:off x="0" y="0"/>
          <a:ext cx="0" cy="0"/>
          <a:chOff x="0" y="0"/>
          <a:chExt cx="0" cy="0"/>
        </a:xfrm>
      </p:grpSpPr>
      <p:sp>
        <p:nvSpPr>
          <p:cNvPr id="88" name="Titre de l’agenda"/>
          <p:cNvSpPr txBox="1"/>
          <p:nvPr>
            <p:ph type="title" hasCustomPrompt="1"/>
          </p:nvPr>
        </p:nvSpPr>
        <p:spPr>
          <a:prstGeom prst="rect">
            <a:avLst/>
          </a:prstGeom>
        </p:spPr>
        <p:txBody>
          <a:bodyPr/>
          <a:lstStyle>
            <a:lvl1pPr>
              <a:lnSpc>
                <a:spcPct val="60000"/>
              </a:lnSpc>
              <a:defRPr>
                <a:solidFill>
                  <a:srgbClr val="FFFFFF"/>
                </a:solidFill>
              </a:defRPr>
            </a:lvl1pPr>
          </a:lstStyle>
          <a:p>
            <a:pPr/>
            <a:r>
              <a:t>Titre de l’agenda</a:t>
            </a:r>
          </a:p>
        </p:txBody>
      </p:sp>
      <p:sp>
        <p:nvSpPr>
          <p:cNvPr id="89" name="Texte niveau 1…"/>
          <p:cNvSpPr txBox="1"/>
          <p:nvPr>
            <p:ph type="body" idx="1" hasCustomPrompt="1"/>
          </p:nvPr>
        </p:nvSpPr>
        <p:spPr>
          <a:xfrm>
            <a:off x="1219200" y="3594100"/>
            <a:ext cx="21945600" cy="8902700"/>
          </a:xfrm>
          <a:prstGeom prst="rect">
            <a:avLst/>
          </a:prstGeom>
        </p:spPr>
        <p:txBody>
          <a:bodyPr/>
          <a:lstStyle>
            <a:lvl1pPr marL="0" indent="0" defTabSz="825500">
              <a:lnSpc>
                <a:spcPct val="140000"/>
              </a:lnSpc>
              <a:spcBef>
                <a:spcPts val="0"/>
              </a:spcBef>
              <a:buClrTx/>
              <a:buSzTx/>
              <a:buNone/>
              <a:defRPr spc="-53" sz="5400">
                <a:solidFill>
                  <a:srgbClr val="000000"/>
                </a:solidFill>
              </a:defRPr>
            </a:lvl1pPr>
            <a:lvl2pPr marL="0" indent="0" defTabSz="825500">
              <a:lnSpc>
                <a:spcPct val="140000"/>
              </a:lnSpc>
              <a:spcBef>
                <a:spcPts val="0"/>
              </a:spcBef>
              <a:buClrTx/>
              <a:buSzTx/>
              <a:buNone/>
              <a:defRPr spc="-53" sz="5400">
                <a:solidFill>
                  <a:srgbClr val="000000"/>
                </a:solidFill>
              </a:defRPr>
            </a:lvl2pPr>
            <a:lvl3pPr marL="0" indent="0" defTabSz="825500">
              <a:lnSpc>
                <a:spcPct val="140000"/>
              </a:lnSpc>
              <a:spcBef>
                <a:spcPts val="0"/>
              </a:spcBef>
              <a:buClrTx/>
              <a:buSzTx/>
              <a:buNone/>
              <a:defRPr spc="-53" sz="5400">
                <a:solidFill>
                  <a:srgbClr val="000000"/>
                </a:solidFill>
              </a:defRPr>
            </a:lvl3pPr>
            <a:lvl4pPr marL="0" indent="0" defTabSz="825500">
              <a:lnSpc>
                <a:spcPct val="140000"/>
              </a:lnSpc>
              <a:spcBef>
                <a:spcPts val="0"/>
              </a:spcBef>
              <a:buClrTx/>
              <a:buSzTx/>
              <a:buNone/>
              <a:defRPr spc="-53" sz="5400">
                <a:solidFill>
                  <a:srgbClr val="000000"/>
                </a:solidFill>
              </a:defRPr>
            </a:lvl4pPr>
            <a:lvl5pPr marL="0" indent="0" defTabSz="825500">
              <a:lnSpc>
                <a:spcPct val="140000"/>
              </a:lnSpc>
              <a:spcBef>
                <a:spcPts val="0"/>
              </a:spcBef>
              <a:buClrTx/>
              <a:buSzTx/>
              <a:buNone/>
              <a:defRPr spc="-53" sz="5400">
                <a:solidFill>
                  <a:srgbClr val="000000"/>
                </a:solidFill>
              </a:defRPr>
            </a:lvl5pPr>
          </a:lstStyle>
          <a:p>
            <a:pPr/>
            <a:r>
              <a:t>Rubriques de l’agenda</a:t>
            </a:r>
          </a:p>
          <a:p>
            <a:pPr lvl="1"/>
            <a:r>
              <a:t/>
            </a:r>
          </a:p>
          <a:p>
            <a:pPr lvl="2"/>
            <a:r>
              <a:t/>
            </a:r>
          </a:p>
          <a:p>
            <a:pPr lvl="3"/>
            <a:r>
              <a:t/>
            </a:r>
          </a:p>
          <a:p>
            <a:pPr lvl="4"/>
            <a:r>
              <a:t/>
            </a:r>
          </a:p>
        </p:txBody>
      </p:sp>
      <p:sp>
        <p:nvSpPr>
          <p:cNvPr id="90"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exte niveau 1…"/>
          <p:cNvSpPr txBox="1"/>
          <p:nvPr>
            <p:ph type="body" idx="1" hasCustomPrompt="1"/>
          </p:nvPr>
        </p:nvSpPr>
        <p:spPr>
          <a:xfrm>
            <a:off x="1219200" y="3733800"/>
            <a:ext cx="21945600" cy="876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Texte de puce de diapositive</a:t>
            </a:r>
          </a:p>
          <a:p>
            <a:pPr lvl="1"/>
            <a:r>
              <a:t/>
            </a:r>
          </a:p>
          <a:p>
            <a:pPr lvl="2"/>
            <a:r>
              <a:t/>
            </a:r>
          </a:p>
          <a:p>
            <a:pPr lvl="3"/>
            <a:r>
              <a:t/>
            </a:r>
          </a:p>
          <a:p>
            <a:pPr lvl="4"/>
            <a:r>
              <a:t/>
            </a:r>
          </a:p>
        </p:txBody>
      </p:sp>
      <p:sp>
        <p:nvSpPr>
          <p:cNvPr id="3" name="Titre de diapositive"/>
          <p:cNvSpPr txBox="1"/>
          <p:nvPr>
            <p:ph type="title" hasCustomPrompt="1"/>
          </p:nvPr>
        </p:nvSpPr>
        <p:spPr>
          <a:xfrm>
            <a:off x="1219200" y="1219200"/>
            <a:ext cx="21945600" cy="2298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Titre de diapositive</a:t>
            </a:r>
          </a:p>
        </p:txBody>
      </p:sp>
      <p:sp>
        <p:nvSpPr>
          <p:cNvPr id="4" name="Numéro de diapositive"/>
          <p:cNvSpPr txBox="1"/>
          <p:nvPr>
            <p:ph type="sldNum" sz="quarter" idx="2"/>
          </p:nvPr>
        </p:nvSpPr>
        <p:spPr>
          <a:xfrm>
            <a:off x="23622000" y="13080999"/>
            <a:ext cx="336728" cy="413767"/>
          </a:xfrm>
          <a:prstGeom prst="rect">
            <a:avLst/>
          </a:prstGeom>
          <a:ln w="12700">
            <a:miter lim="400000"/>
          </a:ln>
        </p:spPr>
        <p:txBody>
          <a:bodyPr wrap="none" lIns="50800" tIns="50800" rIns="50800" bIns="50800" anchor="b">
            <a:spAutoFit/>
          </a:bodyPr>
          <a:lstStyle>
            <a:lvl1pPr defTabSz="825500">
              <a:lnSpc>
                <a:spcPts val="2600"/>
              </a:lnSpc>
              <a:spcBef>
                <a:spcPts val="0"/>
              </a:spcBef>
              <a:defRPr b="0" sz="1800">
                <a:solidFill>
                  <a:srgbClr val="000000"/>
                </a:solidFill>
                <a:latin typeface="Proxima Nova Medium"/>
                <a:ea typeface="Proxima Nova Medium"/>
                <a:cs typeface="Proxima Nova Medium"/>
                <a:sym typeface="Proxima Nova Medium"/>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transition xmlns:p14="http://schemas.microsoft.com/office/powerpoint/2010/main" spd="med" advClick="1"/>
  <p:txStyles>
    <p:titleStyle>
      <a:lvl1pPr marL="0" marR="0" indent="0" algn="l" defTabSz="825500" rtl="0" latinLnBrk="0">
        <a:lnSpc>
          <a:spcPct val="70000"/>
        </a:lnSpc>
        <a:spcBef>
          <a:spcPts val="0"/>
        </a:spcBef>
        <a:spcAft>
          <a:spcPts val="0"/>
        </a:spcAft>
        <a:buClrTx/>
        <a:buSzTx/>
        <a:buFontTx/>
        <a:buNone/>
        <a:tabLst/>
        <a:defRPr b="0" baseline="0" cap="all" i="0" spc="-140" strike="noStrike" sz="14000" u="none">
          <a:solidFill>
            <a:srgbClr val="00BFF3"/>
          </a:solidFill>
          <a:uFillTx/>
          <a:latin typeface="+mn-lt"/>
          <a:ea typeface="+mn-ea"/>
          <a:cs typeface="+mn-cs"/>
          <a:sym typeface="Druk Medium"/>
        </a:defRPr>
      </a:lvl1pPr>
      <a:lvl2pPr marL="0" marR="0" indent="0" algn="l" defTabSz="825500" rtl="0" latinLnBrk="0">
        <a:lnSpc>
          <a:spcPct val="70000"/>
        </a:lnSpc>
        <a:spcBef>
          <a:spcPts val="0"/>
        </a:spcBef>
        <a:spcAft>
          <a:spcPts val="0"/>
        </a:spcAft>
        <a:buClrTx/>
        <a:buSzTx/>
        <a:buFontTx/>
        <a:buNone/>
        <a:tabLst/>
        <a:defRPr b="0" baseline="0" cap="all" i="0" spc="-140" strike="noStrike" sz="14000" u="none">
          <a:solidFill>
            <a:srgbClr val="00BFF3"/>
          </a:solidFill>
          <a:uFillTx/>
          <a:latin typeface="+mn-lt"/>
          <a:ea typeface="+mn-ea"/>
          <a:cs typeface="+mn-cs"/>
          <a:sym typeface="Druk Medium"/>
        </a:defRPr>
      </a:lvl2pPr>
      <a:lvl3pPr marL="0" marR="0" indent="0" algn="l" defTabSz="825500" rtl="0" latinLnBrk="0">
        <a:lnSpc>
          <a:spcPct val="70000"/>
        </a:lnSpc>
        <a:spcBef>
          <a:spcPts val="0"/>
        </a:spcBef>
        <a:spcAft>
          <a:spcPts val="0"/>
        </a:spcAft>
        <a:buClrTx/>
        <a:buSzTx/>
        <a:buFontTx/>
        <a:buNone/>
        <a:tabLst/>
        <a:defRPr b="0" baseline="0" cap="all" i="0" spc="-140" strike="noStrike" sz="14000" u="none">
          <a:solidFill>
            <a:srgbClr val="00BFF3"/>
          </a:solidFill>
          <a:uFillTx/>
          <a:latin typeface="+mn-lt"/>
          <a:ea typeface="+mn-ea"/>
          <a:cs typeface="+mn-cs"/>
          <a:sym typeface="Druk Medium"/>
        </a:defRPr>
      </a:lvl3pPr>
      <a:lvl4pPr marL="0" marR="0" indent="0" algn="l" defTabSz="825500" rtl="0" latinLnBrk="0">
        <a:lnSpc>
          <a:spcPct val="70000"/>
        </a:lnSpc>
        <a:spcBef>
          <a:spcPts val="0"/>
        </a:spcBef>
        <a:spcAft>
          <a:spcPts val="0"/>
        </a:spcAft>
        <a:buClrTx/>
        <a:buSzTx/>
        <a:buFontTx/>
        <a:buNone/>
        <a:tabLst/>
        <a:defRPr b="0" baseline="0" cap="all" i="0" spc="-140" strike="noStrike" sz="14000" u="none">
          <a:solidFill>
            <a:srgbClr val="00BFF3"/>
          </a:solidFill>
          <a:uFillTx/>
          <a:latin typeface="+mn-lt"/>
          <a:ea typeface="+mn-ea"/>
          <a:cs typeface="+mn-cs"/>
          <a:sym typeface="Druk Medium"/>
        </a:defRPr>
      </a:lvl4pPr>
      <a:lvl5pPr marL="0" marR="0" indent="0" algn="l" defTabSz="825500" rtl="0" latinLnBrk="0">
        <a:lnSpc>
          <a:spcPct val="70000"/>
        </a:lnSpc>
        <a:spcBef>
          <a:spcPts val="0"/>
        </a:spcBef>
        <a:spcAft>
          <a:spcPts val="0"/>
        </a:spcAft>
        <a:buClrTx/>
        <a:buSzTx/>
        <a:buFontTx/>
        <a:buNone/>
        <a:tabLst/>
        <a:defRPr b="0" baseline="0" cap="all" i="0" spc="-140" strike="noStrike" sz="14000" u="none">
          <a:solidFill>
            <a:srgbClr val="00BFF3"/>
          </a:solidFill>
          <a:uFillTx/>
          <a:latin typeface="+mn-lt"/>
          <a:ea typeface="+mn-ea"/>
          <a:cs typeface="+mn-cs"/>
          <a:sym typeface="Druk Medium"/>
        </a:defRPr>
      </a:lvl5pPr>
      <a:lvl6pPr marL="0" marR="0" indent="0" algn="l" defTabSz="825500" rtl="0" latinLnBrk="0">
        <a:lnSpc>
          <a:spcPct val="70000"/>
        </a:lnSpc>
        <a:spcBef>
          <a:spcPts val="0"/>
        </a:spcBef>
        <a:spcAft>
          <a:spcPts val="0"/>
        </a:spcAft>
        <a:buClrTx/>
        <a:buSzTx/>
        <a:buFontTx/>
        <a:buNone/>
        <a:tabLst/>
        <a:defRPr b="0" baseline="0" cap="all" i="0" spc="-140" strike="noStrike" sz="14000" u="none">
          <a:solidFill>
            <a:srgbClr val="00BFF3"/>
          </a:solidFill>
          <a:uFillTx/>
          <a:latin typeface="+mn-lt"/>
          <a:ea typeface="+mn-ea"/>
          <a:cs typeface="+mn-cs"/>
          <a:sym typeface="Druk Medium"/>
        </a:defRPr>
      </a:lvl6pPr>
      <a:lvl7pPr marL="0" marR="0" indent="0" algn="l" defTabSz="825500" rtl="0" latinLnBrk="0">
        <a:lnSpc>
          <a:spcPct val="70000"/>
        </a:lnSpc>
        <a:spcBef>
          <a:spcPts val="0"/>
        </a:spcBef>
        <a:spcAft>
          <a:spcPts val="0"/>
        </a:spcAft>
        <a:buClrTx/>
        <a:buSzTx/>
        <a:buFontTx/>
        <a:buNone/>
        <a:tabLst/>
        <a:defRPr b="0" baseline="0" cap="all" i="0" spc="-140" strike="noStrike" sz="14000" u="none">
          <a:solidFill>
            <a:srgbClr val="00BFF3"/>
          </a:solidFill>
          <a:uFillTx/>
          <a:latin typeface="+mn-lt"/>
          <a:ea typeface="+mn-ea"/>
          <a:cs typeface="+mn-cs"/>
          <a:sym typeface="Druk Medium"/>
        </a:defRPr>
      </a:lvl7pPr>
      <a:lvl8pPr marL="0" marR="0" indent="0" algn="l" defTabSz="825500" rtl="0" latinLnBrk="0">
        <a:lnSpc>
          <a:spcPct val="70000"/>
        </a:lnSpc>
        <a:spcBef>
          <a:spcPts val="0"/>
        </a:spcBef>
        <a:spcAft>
          <a:spcPts val="0"/>
        </a:spcAft>
        <a:buClrTx/>
        <a:buSzTx/>
        <a:buFontTx/>
        <a:buNone/>
        <a:tabLst/>
        <a:defRPr b="0" baseline="0" cap="all" i="0" spc="-140" strike="noStrike" sz="14000" u="none">
          <a:solidFill>
            <a:srgbClr val="00BFF3"/>
          </a:solidFill>
          <a:uFillTx/>
          <a:latin typeface="+mn-lt"/>
          <a:ea typeface="+mn-ea"/>
          <a:cs typeface="+mn-cs"/>
          <a:sym typeface="Druk Medium"/>
        </a:defRPr>
      </a:lvl8pPr>
      <a:lvl9pPr marL="0" marR="0" indent="0" algn="l" defTabSz="825500" rtl="0" latinLnBrk="0">
        <a:lnSpc>
          <a:spcPct val="70000"/>
        </a:lnSpc>
        <a:spcBef>
          <a:spcPts val="0"/>
        </a:spcBef>
        <a:spcAft>
          <a:spcPts val="0"/>
        </a:spcAft>
        <a:buClrTx/>
        <a:buSzTx/>
        <a:buFontTx/>
        <a:buNone/>
        <a:tabLst/>
        <a:defRPr b="0" baseline="0" cap="all" i="0" spc="-140" strike="noStrike" sz="14000" u="none">
          <a:solidFill>
            <a:srgbClr val="00BFF3"/>
          </a:solidFill>
          <a:uFillTx/>
          <a:latin typeface="+mn-lt"/>
          <a:ea typeface="+mn-ea"/>
          <a:cs typeface="+mn-cs"/>
          <a:sym typeface="Druk Medium"/>
        </a:defRPr>
      </a:lvl9pPr>
    </p:titleStyle>
    <p:bodyStyle>
      <a:lvl1pPr marL="685800" marR="0" indent="-685800" algn="l" defTabSz="584200" rtl="0" latinLnBrk="0">
        <a:lnSpc>
          <a:spcPct val="80000"/>
        </a:lnSpc>
        <a:spcBef>
          <a:spcPts val="2400"/>
        </a:spcBef>
        <a:spcAft>
          <a:spcPts val="0"/>
        </a:spcAft>
        <a:buClr>
          <a:srgbClr val="57BEF0"/>
        </a:buClr>
        <a:buSzPct val="250000"/>
        <a:buFontTx/>
        <a:buChar char="-"/>
        <a:tabLst/>
        <a:defRPr b="1" baseline="0" cap="none" i="0" spc="0" strike="noStrike" sz="4200" u="none">
          <a:solidFill>
            <a:srgbClr val="53585F"/>
          </a:solidFill>
          <a:uFillTx/>
          <a:latin typeface="Proxima Nova"/>
          <a:ea typeface="Proxima Nova"/>
          <a:cs typeface="Proxima Nova"/>
          <a:sym typeface="Proxima Nova"/>
        </a:defRPr>
      </a:lvl1pPr>
      <a:lvl2pPr marL="1371600" marR="0" indent="-685800" algn="l" defTabSz="584200" rtl="0" latinLnBrk="0">
        <a:lnSpc>
          <a:spcPct val="80000"/>
        </a:lnSpc>
        <a:spcBef>
          <a:spcPts val="2400"/>
        </a:spcBef>
        <a:spcAft>
          <a:spcPts val="0"/>
        </a:spcAft>
        <a:buClr>
          <a:srgbClr val="57BEF0"/>
        </a:buClr>
        <a:buSzPct val="250000"/>
        <a:buFontTx/>
        <a:buChar char="-"/>
        <a:tabLst/>
        <a:defRPr b="1" baseline="0" cap="none" i="0" spc="0" strike="noStrike" sz="4200" u="none">
          <a:solidFill>
            <a:srgbClr val="53585F"/>
          </a:solidFill>
          <a:uFillTx/>
          <a:latin typeface="Proxima Nova"/>
          <a:ea typeface="Proxima Nova"/>
          <a:cs typeface="Proxima Nova"/>
          <a:sym typeface="Proxima Nova"/>
        </a:defRPr>
      </a:lvl2pPr>
      <a:lvl3pPr marL="2057400" marR="0" indent="-685800" algn="l" defTabSz="584200" rtl="0" latinLnBrk="0">
        <a:lnSpc>
          <a:spcPct val="80000"/>
        </a:lnSpc>
        <a:spcBef>
          <a:spcPts val="2400"/>
        </a:spcBef>
        <a:spcAft>
          <a:spcPts val="0"/>
        </a:spcAft>
        <a:buClr>
          <a:srgbClr val="57BEF0"/>
        </a:buClr>
        <a:buSzPct val="250000"/>
        <a:buFontTx/>
        <a:buChar char="-"/>
        <a:tabLst/>
        <a:defRPr b="1" baseline="0" cap="none" i="0" spc="0" strike="noStrike" sz="4200" u="none">
          <a:solidFill>
            <a:srgbClr val="53585F"/>
          </a:solidFill>
          <a:uFillTx/>
          <a:latin typeface="Proxima Nova"/>
          <a:ea typeface="Proxima Nova"/>
          <a:cs typeface="Proxima Nova"/>
          <a:sym typeface="Proxima Nova"/>
        </a:defRPr>
      </a:lvl3pPr>
      <a:lvl4pPr marL="2743200" marR="0" indent="-685800" algn="l" defTabSz="584200" rtl="0" latinLnBrk="0">
        <a:lnSpc>
          <a:spcPct val="80000"/>
        </a:lnSpc>
        <a:spcBef>
          <a:spcPts val="2400"/>
        </a:spcBef>
        <a:spcAft>
          <a:spcPts val="0"/>
        </a:spcAft>
        <a:buClr>
          <a:srgbClr val="57BEF0"/>
        </a:buClr>
        <a:buSzPct val="250000"/>
        <a:buFontTx/>
        <a:buChar char="-"/>
        <a:tabLst/>
        <a:defRPr b="1" baseline="0" cap="none" i="0" spc="0" strike="noStrike" sz="4200" u="none">
          <a:solidFill>
            <a:srgbClr val="53585F"/>
          </a:solidFill>
          <a:uFillTx/>
          <a:latin typeface="Proxima Nova"/>
          <a:ea typeface="Proxima Nova"/>
          <a:cs typeface="Proxima Nova"/>
          <a:sym typeface="Proxima Nova"/>
        </a:defRPr>
      </a:lvl4pPr>
      <a:lvl5pPr marL="3429000" marR="0" indent="-685800" algn="l" defTabSz="584200" rtl="0" latinLnBrk="0">
        <a:lnSpc>
          <a:spcPct val="80000"/>
        </a:lnSpc>
        <a:spcBef>
          <a:spcPts val="2400"/>
        </a:spcBef>
        <a:spcAft>
          <a:spcPts val="0"/>
        </a:spcAft>
        <a:buClr>
          <a:srgbClr val="57BEF0"/>
        </a:buClr>
        <a:buSzPct val="250000"/>
        <a:buFontTx/>
        <a:buChar char="-"/>
        <a:tabLst/>
        <a:defRPr b="1" baseline="0" cap="none" i="0" spc="0" strike="noStrike" sz="4200" u="none">
          <a:solidFill>
            <a:srgbClr val="53585F"/>
          </a:solidFill>
          <a:uFillTx/>
          <a:latin typeface="Proxima Nova"/>
          <a:ea typeface="Proxima Nova"/>
          <a:cs typeface="Proxima Nova"/>
          <a:sym typeface="Proxima Nova"/>
        </a:defRPr>
      </a:lvl5pPr>
      <a:lvl6pPr marL="4114800" marR="0" indent="-685800" algn="l" defTabSz="584200" rtl="0" latinLnBrk="0">
        <a:lnSpc>
          <a:spcPct val="80000"/>
        </a:lnSpc>
        <a:spcBef>
          <a:spcPts val="2400"/>
        </a:spcBef>
        <a:spcAft>
          <a:spcPts val="0"/>
        </a:spcAft>
        <a:buClr>
          <a:srgbClr val="57BEF0"/>
        </a:buClr>
        <a:buSzPct val="250000"/>
        <a:buFontTx/>
        <a:buChar char="-"/>
        <a:tabLst/>
        <a:defRPr b="1" baseline="0" cap="none" i="0" spc="0" strike="noStrike" sz="4200" u="none">
          <a:solidFill>
            <a:srgbClr val="53585F"/>
          </a:solidFill>
          <a:uFillTx/>
          <a:latin typeface="Proxima Nova"/>
          <a:ea typeface="Proxima Nova"/>
          <a:cs typeface="Proxima Nova"/>
          <a:sym typeface="Proxima Nova"/>
        </a:defRPr>
      </a:lvl6pPr>
      <a:lvl7pPr marL="4800600" marR="0" indent="-685800" algn="l" defTabSz="584200" rtl="0" latinLnBrk="0">
        <a:lnSpc>
          <a:spcPct val="80000"/>
        </a:lnSpc>
        <a:spcBef>
          <a:spcPts val="2400"/>
        </a:spcBef>
        <a:spcAft>
          <a:spcPts val="0"/>
        </a:spcAft>
        <a:buClr>
          <a:srgbClr val="57BEF0"/>
        </a:buClr>
        <a:buSzPct val="250000"/>
        <a:buFontTx/>
        <a:buChar char="-"/>
        <a:tabLst/>
        <a:defRPr b="1" baseline="0" cap="none" i="0" spc="0" strike="noStrike" sz="4200" u="none">
          <a:solidFill>
            <a:srgbClr val="53585F"/>
          </a:solidFill>
          <a:uFillTx/>
          <a:latin typeface="Proxima Nova"/>
          <a:ea typeface="Proxima Nova"/>
          <a:cs typeface="Proxima Nova"/>
          <a:sym typeface="Proxima Nova"/>
        </a:defRPr>
      </a:lvl7pPr>
      <a:lvl8pPr marL="5486400" marR="0" indent="-685800" algn="l" defTabSz="584200" rtl="0" latinLnBrk="0">
        <a:lnSpc>
          <a:spcPct val="80000"/>
        </a:lnSpc>
        <a:spcBef>
          <a:spcPts val="2400"/>
        </a:spcBef>
        <a:spcAft>
          <a:spcPts val="0"/>
        </a:spcAft>
        <a:buClr>
          <a:srgbClr val="57BEF0"/>
        </a:buClr>
        <a:buSzPct val="250000"/>
        <a:buFontTx/>
        <a:buChar char="-"/>
        <a:tabLst/>
        <a:defRPr b="1" baseline="0" cap="none" i="0" spc="0" strike="noStrike" sz="4200" u="none">
          <a:solidFill>
            <a:srgbClr val="53585F"/>
          </a:solidFill>
          <a:uFillTx/>
          <a:latin typeface="Proxima Nova"/>
          <a:ea typeface="Proxima Nova"/>
          <a:cs typeface="Proxima Nova"/>
          <a:sym typeface="Proxima Nova"/>
        </a:defRPr>
      </a:lvl8pPr>
      <a:lvl9pPr marL="6172200" marR="0" indent="-685800" algn="l" defTabSz="584200" rtl="0" latinLnBrk="0">
        <a:lnSpc>
          <a:spcPct val="80000"/>
        </a:lnSpc>
        <a:spcBef>
          <a:spcPts val="2400"/>
        </a:spcBef>
        <a:spcAft>
          <a:spcPts val="0"/>
        </a:spcAft>
        <a:buClr>
          <a:srgbClr val="57BEF0"/>
        </a:buClr>
        <a:buSzPct val="250000"/>
        <a:buFontTx/>
        <a:buChar char="-"/>
        <a:tabLst/>
        <a:defRPr b="1" baseline="0" cap="none" i="0" spc="0" strike="noStrike" sz="4200" u="none">
          <a:solidFill>
            <a:srgbClr val="53585F"/>
          </a:solidFill>
          <a:uFillTx/>
          <a:latin typeface="Proxima Nova"/>
          <a:ea typeface="Proxima Nova"/>
          <a:cs typeface="Proxima Nova"/>
          <a:sym typeface="Proxima Nova"/>
        </a:defRPr>
      </a:lvl9pPr>
    </p:bodyStyle>
    <p:otherStyle>
      <a:lvl1pPr marL="0" marR="0" indent="0" algn="l" defTabSz="825500" rtl="0" latinLnBrk="0">
        <a:lnSpc>
          <a:spcPts val="26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Proxima Nova Medium"/>
        </a:defRPr>
      </a:lvl1pPr>
      <a:lvl2pPr marL="0" marR="0" indent="0" algn="l" defTabSz="825500" rtl="0" latinLnBrk="0">
        <a:lnSpc>
          <a:spcPts val="26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Proxima Nova Medium"/>
        </a:defRPr>
      </a:lvl2pPr>
      <a:lvl3pPr marL="0" marR="0" indent="0" algn="l" defTabSz="825500" rtl="0" latinLnBrk="0">
        <a:lnSpc>
          <a:spcPts val="26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Proxima Nova Medium"/>
        </a:defRPr>
      </a:lvl3pPr>
      <a:lvl4pPr marL="0" marR="0" indent="0" algn="l" defTabSz="825500" rtl="0" latinLnBrk="0">
        <a:lnSpc>
          <a:spcPts val="26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Proxima Nova Medium"/>
        </a:defRPr>
      </a:lvl4pPr>
      <a:lvl5pPr marL="0" marR="0" indent="0" algn="l" defTabSz="825500" rtl="0" latinLnBrk="0">
        <a:lnSpc>
          <a:spcPts val="26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Proxima Nova Medium"/>
        </a:defRPr>
      </a:lvl5pPr>
      <a:lvl6pPr marL="0" marR="0" indent="0" algn="l" defTabSz="825500" rtl="0" latinLnBrk="0">
        <a:lnSpc>
          <a:spcPts val="26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Proxima Nova Medium"/>
        </a:defRPr>
      </a:lvl6pPr>
      <a:lvl7pPr marL="0" marR="0" indent="0" algn="l" defTabSz="825500" rtl="0" latinLnBrk="0">
        <a:lnSpc>
          <a:spcPts val="26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Proxima Nova Medium"/>
        </a:defRPr>
      </a:lvl7pPr>
      <a:lvl8pPr marL="0" marR="0" indent="0" algn="l" defTabSz="825500" rtl="0" latinLnBrk="0">
        <a:lnSpc>
          <a:spcPts val="26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Proxima Nova Medium"/>
        </a:defRPr>
      </a:lvl8pPr>
      <a:lvl9pPr marL="0" marR="0" indent="0" algn="l" defTabSz="825500" rtl="0" latinLnBrk="0">
        <a:lnSpc>
          <a:spcPts val="26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Proxima Nova Medium"/>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11.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1.png"/><Relationship Id="rId3" Type="http://schemas.openxmlformats.org/officeDocument/2006/relationships/image" Target="../media/image2.png"/></Relationships>

</file>

<file path=ppt/slides/_rels/slide29.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35.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36.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37.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40.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43.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44.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46.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47.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48.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49.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50.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51.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52.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53.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54.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55.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56.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57.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58.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59.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60.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61.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62.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63.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64.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65.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66.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67.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68.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69.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2.jpeg"/></Relationships>

</file>

<file path=ppt/slides/_rels/slide7.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E292FE"/>
        </a:solidFill>
      </p:bgPr>
    </p:bg>
    <p:spTree>
      <p:nvGrpSpPr>
        <p:cNvPr id="1" name=""/>
        <p:cNvGrpSpPr/>
        <p:nvPr/>
      </p:nvGrpSpPr>
      <p:grpSpPr>
        <a:xfrm>
          <a:off x="0" y="0"/>
          <a:ext cx="0" cy="0"/>
          <a:chOff x="0" y="0"/>
          <a:chExt cx="0" cy="0"/>
        </a:xfrm>
      </p:grpSpPr>
      <p:sp>
        <p:nvSpPr>
          <p:cNvPr id="160" name="La situation d’énonciation"/>
          <p:cNvSpPr txBox="1"/>
          <p:nvPr>
            <p:ph type="ctrTitle"/>
          </p:nvPr>
        </p:nvSpPr>
        <p:spPr>
          <a:prstGeom prst="rect">
            <a:avLst/>
          </a:prstGeom>
        </p:spPr>
        <p:txBody>
          <a:bodyPr/>
          <a:lstStyle/>
          <a:p>
            <a:pPr/>
            <a:r>
              <a:t>La situation d’énonciation</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02" name="IMG_0235.jpeg" descr="IMG_0235.jpeg"/>
          <p:cNvPicPr>
            <a:picLocks noChangeAspect="1"/>
          </p:cNvPicPr>
          <p:nvPr/>
        </p:nvPicPr>
        <p:blipFill>
          <a:blip r:embed="rId2">
            <a:extLst/>
          </a:blip>
          <a:stretch>
            <a:fillRect/>
          </a:stretch>
        </p:blipFill>
        <p:spPr>
          <a:xfrm>
            <a:off x="2384245" y="-1924365"/>
            <a:ext cx="19615510" cy="15782594"/>
          </a:xfrm>
          <a:prstGeom prst="rect">
            <a:avLst/>
          </a:prstGeom>
          <a:ln w="12700">
            <a:miter lim="400000"/>
          </a:ln>
        </p:spPr>
      </p:pic>
      <p:sp>
        <p:nvSpPr>
          <p:cNvPr id="203" name="TOM"/>
          <p:cNvSpPr/>
          <p:nvPr/>
        </p:nvSpPr>
        <p:spPr>
          <a:xfrm>
            <a:off x="7500919" y="558582"/>
            <a:ext cx="3011901" cy="1905001"/>
          </a:xfrm>
          <a:prstGeom prst="ellipse">
            <a:avLst/>
          </a:prstGeom>
          <a:solidFill>
            <a:schemeClr val="accent2">
              <a:hueOff val="386192"/>
              <a:satOff val="21048"/>
              <a:lumOff val="-20467"/>
            </a:schemeClr>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3600">
                <a:solidFill>
                  <a:srgbClr val="FFFFFF"/>
                </a:solidFill>
                <a:latin typeface="Proxima Nova Extrabold"/>
                <a:ea typeface="Proxima Nova Extrabold"/>
                <a:cs typeface="Proxima Nova Extrabold"/>
                <a:sym typeface="Proxima Nova Extrabold"/>
              </a:defRPr>
            </a:lvl1pPr>
          </a:lstStyle>
          <a:p>
            <a:pPr/>
            <a:r>
              <a:t>TOM</a:t>
            </a:r>
          </a:p>
        </p:txBody>
      </p:sp>
      <p:sp>
        <p:nvSpPr>
          <p:cNvPr id="204" name="LÉA"/>
          <p:cNvSpPr/>
          <p:nvPr/>
        </p:nvSpPr>
        <p:spPr>
          <a:xfrm>
            <a:off x="2562108" y="1062229"/>
            <a:ext cx="3011901" cy="1905001"/>
          </a:xfrm>
          <a:prstGeom prst="ellipse">
            <a:avLst/>
          </a:prstGeom>
          <a:solidFill>
            <a:schemeClr val="accent2">
              <a:hueOff val="386192"/>
              <a:satOff val="21048"/>
              <a:lumOff val="-20467"/>
            </a:schemeClr>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3600">
                <a:solidFill>
                  <a:srgbClr val="FFFFFF"/>
                </a:solidFill>
                <a:latin typeface="Proxima Nova Extrabold"/>
                <a:ea typeface="Proxima Nova Extrabold"/>
                <a:cs typeface="Proxima Nova Extrabold"/>
                <a:sym typeface="Proxima Nova Extrabold"/>
              </a:defRPr>
            </a:lvl1pPr>
          </a:lstStyle>
          <a:p>
            <a:pPr/>
            <a:r>
              <a:t>LÉA</a:t>
            </a:r>
          </a:p>
        </p:txBody>
      </p:sp>
      <p:sp>
        <p:nvSpPr>
          <p:cNvPr id="205" name="Vendredi 20 janvier"/>
          <p:cNvSpPr/>
          <p:nvPr/>
        </p:nvSpPr>
        <p:spPr>
          <a:xfrm>
            <a:off x="11302942" y="1377426"/>
            <a:ext cx="4964017" cy="1905001"/>
          </a:xfrm>
          <a:prstGeom prst="ellipse">
            <a:avLst/>
          </a:prstGeom>
          <a:solidFill>
            <a:schemeClr val="accent2">
              <a:hueOff val="386192"/>
              <a:satOff val="21048"/>
              <a:lumOff val="-20467"/>
            </a:schemeClr>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3600">
                <a:solidFill>
                  <a:srgbClr val="FFFFFF"/>
                </a:solidFill>
                <a:latin typeface="Proxima Nova Extrabold"/>
                <a:ea typeface="Proxima Nova Extrabold"/>
                <a:cs typeface="Proxima Nova Extrabold"/>
                <a:sym typeface="Proxima Nova Extrabold"/>
              </a:defRPr>
            </a:lvl1pPr>
          </a:lstStyle>
          <a:p>
            <a:pPr/>
            <a:r>
              <a:t>Vendredi 20 janvier</a:t>
            </a:r>
          </a:p>
        </p:txBody>
      </p:sp>
      <p:sp>
        <p:nvSpPr>
          <p:cNvPr id="206" name="Au cdi"/>
          <p:cNvSpPr/>
          <p:nvPr/>
        </p:nvSpPr>
        <p:spPr>
          <a:xfrm>
            <a:off x="12279000" y="4511526"/>
            <a:ext cx="3011901" cy="1905001"/>
          </a:xfrm>
          <a:prstGeom prst="ellipse">
            <a:avLst/>
          </a:prstGeom>
          <a:solidFill>
            <a:schemeClr val="accent2">
              <a:hueOff val="386192"/>
              <a:satOff val="21048"/>
              <a:lumOff val="-20467"/>
            </a:schemeClr>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3600">
                <a:solidFill>
                  <a:srgbClr val="FFFFFF"/>
                </a:solidFill>
                <a:latin typeface="Proxima Nova Extrabold"/>
                <a:ea typeface="Proxima Nova Extrabold"/>
                <a:cs typeface="Proxima Nova Extrabold"/>
                <a:sym typeface="Proxima Nova Extrabold"/>
              </a:defRPr>
            </a:lvl1pPr>
          </a:lstStyle>
          <a:p>
            <a:pPr/>
            <a:r>
              <a:t>Au cdi</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203"/>
                                        </p:tgtEl>
                                        <p:attrNameLst>
                                          <p:attrName>style.visibility</p:attrName>
                                        </p:attrNameLst>
                                      </p:cBhvr>
                                      <p:to>
                                        <p:strVal val="visible"/>
                                      </p:to>
                                    </p:set>
                                    <p:animEffect filter="wipe(left)" transition="in">
                                      <p:cBhvr>
                                        <p:cTn id="7" dur="1000"/>
                                        <p:tgtEl>
                                          <p:spTgt spid="203"/>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8" presetID="22" grpId="2" fill="hold">
                                  <p:stCondLst>
                                    <p:cond delay="0"/>
                                  </p:stCondLst>
                                  <p:iterate type="el" backwards="0">
                                    <p:tmAbs val="0"/>
                                  </p:iterate>
                                  <p:childTnLst>
                                    <p:set>
                                      <p:cBhvr>
                                        <p:cTn id="11" fill="hold"/>
                                        <p:tgtEl>
                                          <p:spTgt spid="204"/>
                                        </p:tgtEl>
                                        <p:attrNameLst>
                                          <p:attrName>style.visibility</p:attrName>
                                        </p:attrNameLst>
                                      </p:cBhvr>
                                      <p:to>
                                        <p:strVal val="visible"/>
                                      </p:to>
                                    </p:set>
                                    <p:animEffect filter="wipe(left)" transition="in">
                                      <p:cBhvr>
                                        <p:cTn id="12" dur="1000"/>
                                        <p:tgtEl>
                                          <p:spTgt spid="204"/>
                                        </p:tgtEl>
                                      </p:cBhvr>
                                    </p:animEffec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8" presetID="22" grpId="3" fill="hold">
                                  <p:stCondLst>
                                    <p:cond delay="0"/>
                                  </p:stCondLst>
                                  <p:iterate type="el" backwards="0">
                                    <p:tmAbs val="0"/>
                                  </p:iterate>
                                  <p:childTnLst>
                                    <p:set>
                                      <p:cBhvr>
                                        <p:cTn id="16" fill="hold"/>
                                        <p:tgtEl>
                                          <p:spTgt spid="205"/>
                                        </p:tgtEl>
                                        <p:attrNameLst>
                                          <p:attrName>style.visibility</p:attrName>
                                        </p:attrNameLst>
                                      </p:cBhvr>
                                      <p:to>
                                        <p:strVal val="visible"/>
                                      </p:to>
                                    </p:set>
                                    <p:animEffect filter="wipe(left)" transition="in">
                                      <p:cBhvr>
                                        <p:cTn id="17" dur="1000"/>
                                        <p:tgtEl>
                                          <p:spTgt spid="205"/>
                                        </p:tgtEl>
                                      </p:cBhvr>
                                    </p:animEffect>
                                  </p:childTnLst>
                                </p:cTn>
                              </p:par>
                            </p:childTnLst>
                          </p:cTn>
                        </p:par>
                      </p:childTnLst>
                    </p:cTn>
                  </p:par>
                  <p:par>
                    <p:cTn id="18" fill="hold">
                      <p:stCondLst>
                        <p:cond delay="indefinite"/>
                      </p:stCondLst>
                      <p:childTnLst>
                        <p:par>
                          <p:cTn id="19" fill="hold">
                            <p:stCondLst>
                              <p:cond delay="0"/>
                            </p:stCondLst>
                            <p:childTnLst>
                              <p:par>
                                <p:cTn id="20" presetClass="entr" nodeType="clickEffect" presetSubtype="8" presetID="22" grpId="4" fill="hold">
                                  <p:stCondLst>
                                    <p:cond delay="0"/>
                                  </p:stCondLst>
                                  <p:iterate type="el" backwards="0">
                                    <p:tmAbs val="0"/>
                                  </p:iterate>
                                  <p:childTnLst>
                                    <p:set>
                                      <p:cBhvr>
                                        <p:cTn id="21" fill="hold"/>
                                        <p:tgtEl>
                                          <p:spTgt spid="206"/>
                                        </p:tgtEl>
                                        <p:attrNameLst>
                                          <p:attrName>style.visibility</p:attrName>
                                        </p:attrNameLst>
                                      </p:cBhvr>
                                      <p:to>
                                        <p:strVal val="visible"/>
                                      </p:to>
                                    </p:set>
                                    <p:animEffect filter="wipe(left)" transition="in">
                                      <p:cBhvr>
                                        <p:cTn id="22" dur="1000"/>
                                        <p:tgtEl>
                                          <p:spTgt spid="20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03" grpId="1"/>
      <p:bldP build="whole" bldLvl="1" animBg="1" rev="0" advAuto="0" spid="204" grpId="2"/>
      <p:bldP build="whole" bldLvl="1" animBg="1" rev="0" advAuto="0" spid="206" grpId="4"/>
      <p:bldP build="whole" bldLvl="1" animBg="1" rev="0" advAuto="0" spid="205" grpId="3"/>
    </p:bldLst>
  </p:timing>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8" name="Je t’ai déjà rencontré hier ici même !"/>
          <p:cNvSpPr txBox="1"/>
          <p:nvPr>
            <p:ph type="body" idx="1"/>
          </p:nvPr>
        </p:nvSpPr>
        <p:spPr>
          <a:xfrm>
            <a:off x="1219200" y="727792"/>
            <a:ext cx="21945600" cy="11632157"/>
          </a:xfrm>
          <a:prstGeom prst="rect">
            <a:avLst/>
          </a:prstGeom>
        </p:spPr>
        <p:txBody>
          <a:bodyPr/>
          <a:lstStyle>
            <a:lvl1pPr>
              <a:lnSpc>
                <a:spcPct val="150000"/>
              </a:lnSpc>
            </a:lvl1pPr>
          </a:lstStyle>
          <a:p>
            <a:pPr/>
            <a:r>
              <a:t>Je t’ai déjà rencontré hier ici même !</a:t>
            </a:r>
          </a:p>
        </p:txBody>
      </p:sp>
      <p:sp>
        <p:nvSpPr>
          <p:cNvPr id="209" name="Flèche"/>
          <p:cNvSpPr/>
          <p:nvPr/>
        </p:nvSpPr>
        <p:spPr>
          <a:xfrm rot="3000476">
            <a:off x="-430622" y="3620340"/>
            <a:ext cx="4750671" cy="1588816"/>
          </a:xfrm>
          <a:prstGeom prst="rightArrow">
            <a:avLst>
              <a:gd name="adj1" fmla="val 32000"/>
              <a:gd name="adj2" fmla="val 76736"/>
            </a:avLst>
          </a:prstGeom>
          <a:solidFill>
            <a:srgbClr val="000000"/>
          </a:solidFill>
          <a:ln w="12700">
            <a:miter lim="400000"/>
          </a:ln>
        </p:spPr>
        <p:txBody>
          <a:bodyPr lIns="50800" tIns="50800" rIns="50800" bIns="50800" anchor="ctr"/>
          <a:lstStyle/>
          <a:p>
            <a: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pPr>
          </a:p>
        </p:txBody>
      </p:sp>
      <p:sp>
        <p:nvSpPr>
          <p:cNvPr id="210" name="ÉMÉTTEUR"/>
          <p:cNvSpPr/>
          <p:nvPr/>
        </p:nvSpPr>
        <p:spPr>
          <a:xfrm>
            <a:off x="2616257" y="1795087"/>
            <a:ext cx="8300573"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ÉMÉTTEUR</a:t>
            </a:r>
          </a:p>
        </p:txBody>
      </p:sp>
      <p:sp>
        <p:nvSpPr>
          <p:cNvPr id="211" name="Flèche"/>
          <p:cNvSpPr/>
          <p:nvPr/>
        </p:nvSpPr>
        <p:spPr>
          <a:xfrm rot="17788308">
            <a:off x="1607863" y="8520924"/>
            <a:ext cx="4750672" cy="1588816"/>
          </a:xfrm>
          <a:prstGeom prst="rightArrow">
            <a:avLst>
              <a:gd name="adj1" fmla="val 32000"/>
              <a:gd name="adj2" fmla="val 76736"/>
            </a:avLst>
          </a:prstGeom>
          <a:solidFill>
            <a:srgbClr val="000000"/>
          </a:solidFill>
          <a:ln w="12700">
            <a:miter lim="400000"/>
          </a:ln>
        </p:spPr>
        <p:txBody>
          <a:bodyPr lIns="50800" tIns="50800" rIns="50800" bIns="50800" anchor="ctr"/>
          <a:lstStyle/>
          <a:p>
            <a: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pPr>
          </a:p>
        </p:txBody>
      </p:sp>
      <p:sp>
        <p:nvSpPr>
          <p:cNvPr id="212" name="RÉCEPTEUR"/>
          <p:cNvSpPr/>
          <p:nvPr/>
        </p:nvSpPr>
        <p:spPr>
          <a:xfrm>
            <a:off x="4518208" y="10173712"/>
            <a:ext cx="8300572"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RÉCEPTEUR</a:t>
            </a:r>
          </a:p>
        </p:txBody>
      </p:sp>
      <p:sp>
        <p:nvSpPr>
          <p:cNvPr id="213" name="Flèche"/>
          <p:cNvSpPr/>
          <p:nvPr/>
        </p:nvSpPr>
        <p:spPr>
          <a:xfrm rot="4316757">
            <a:off x="11927010" y="2528893"/>
            <a:ext cx="4750671" cy="1588816"/>
          </a:xfrm>
          <a:prstGeom prst="rightArrow">
            <a:avLst>
              <a:gd name="adj1" fmla="val 32000"/>
              <a:gd name="adj2" fmla="val 76736"/>
            </a:avLst>
          </a:prstGeom>
          <a:solidFill>
            <a:srgbClr val="000000"/>
          </a:solidFill>
          <a:ln w="12700">
            <a:miter lim="400000"/>
          </a:ln>
        </p:spPr>
        <p:txBody>
          <a:bodyPr lIns="50800" tIns="50800" rIns="50800" bIns="50800" anchor="ctr"/>
          <a:lstStyle/>
          <a:p>
            <a: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pPr>
          </a:p>
        </p:txBody>
      </p:sp>
      <p:sp>
        <p:nvSpPr>
          <p:cNvPr id="214" name="TEMPS"/>
          <p:cNvSpPr/>
          <p:nvPr/>
        </p:nvSpPr>
        <p:spPr>
          <a:xfrm>
            <a:off x="14636145" y="1234284"/>
            <a:ext cx="8300573"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TEMPS</a:t>
            </a:r>
          </a:p>
        </p:txBody>
      </p:sp>
      <p:sp>
        <p:nvSpPr>
          <p:cNvPr id="215" name="Flèche"/>
          <p:cNvSpPr/>
          <p:nvPr/>
        </p:nvSpPr>
        <p:spPr>
          <a:xfrm rot="15276097">
            <a:off x="15088866" y="8616974"/>
            <a:ext cx="4750671" cy="1588815"/>
          </a:xfrm>
          <a:prstGeom prst="rightArrow">
            <a:avLst>
              <a:gd name="adj1" fmla="val 32000"/>
              <a:gd name="adj2" fmla="val 76736"/>
            </a:avLst>
          </a:prstGeom>
          <a:solidFill>
            <a:srgbClr val="000000"/>
          </a:solidFill>
          <a:ln w="12700">
            <a:miter lim="400000"/>
          </a:ln>
        </p:spPr>
        <p:txBody>
          <a:bodyPr lIns="50800" tIns="50800" rIns="50800" bIns="50800" anchor="ctr"/>
          <a:lstStyle/>
          <a:p>
            <a: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pPr>
          </a:p>
        </p:txBody>
      </p:sp>
      <p:sp>
        <p:nvSpPr>
          <p:cNvPr id="216" name="LIEU"/>
          <p:cNvSpPr/>
          <p:nvPr/>
        </p:nvSpPr>
        <p:spPr>
          <a:xfrm>
            <a:off x="15153540" y="10719851"/>
            <a:ext cx="8300572"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LIEU</a:t>
            </a:r>
          </a:p>
        </p:txBody>
      </p:sp>
      <p:sp>
        <p:nvSpPr>
          <p:cNvPr id="217" name="TOM"/>
          <p:cNvSpPr/>
          <p:nvPr/>
        </p:nvSpPr>
        <p:spPr>
          <a:xfrm>
            <a:off x="3103066" y="3662949"/>
            <a:ext cx="3011901" cy="1905001"/>
          </a:xfrm>
          <a:prstGeom prst="ellipse">
            <a:avLst/>
          </a:prstGeom>
          <a:solidFill>
            <a:schemeClr val="accent2">
              <a:hueOff val="386192"/>
              <a:satOff val="21048"/>
              <a:lumOff val="-20467"/>
            </a:schemeClr>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3600">
                <a:solidFill>
                  <a:srgbClr val="FFFFFF"/>
                </a:solidFill>
                <a:latin typeface="Proxima Nova Extrabold"/>
                <a:ea typeface="Proxima Nova Extrabold"/>
                <a:cs typeface="Proxima Nova Extrabold"/>
                <a:sym typeface="Proxima Nova Extrabold"/>
              </a:defRPr>
            </a:lvl1pPr>
          </a:lstStyle>
          <a:p>
            <a:pPr/>
            <a:r>
              <a:t>TOM</a:t>
            </a:r>
          </a:p>
        </p:txBody>
      </p:sp>
      <p:sp>
        <p:nvSpPr>
          <p:cNvPr id="218" name="LÉA"/>
          <p:cNvSpPr/>
          <p:nvPr/>
        </p:nvSpPr>
        <p:spPr>
          <a:xfrm>
            <a:off x="4746663" y="7529661"/>
            <a:ext cx="3011901" cy="1905001"/>
          </a:xfrm>
          <a:prstGeom prst="ellipse">
            <a:avLst/>
          </a:prstGeom>
          <a:solidFill>
            <a:schemeClr val="accent2">
              <a:hueOff val="386192"/>
              <a:satOff val="21048"/>
              <a:lumOff val="-20467"/>
            </a:schemeClr>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3600">
                <a:solidFill>
                  <a:srgbClr val="FFFFFF"/>
                </a:solidFill>
                <a:latin typeface="Proxima Nova Extrabold"/>
                <a:ea typeface="Proxima Nova Extrabold"/>
                <a:cs typeface="Proxima Nova Extrabold"/>
                <a:sym typeface="Proxima Nova Extrabold"/>
              </a:defRPr>
            </a:lvl1pPr>
          </a:lstStyle>
          <a:p>
            <a:pPr/>
            <a:r>
              <a:t>LÉA</a:t>
            </a:r>
          </a:p>
        </p:txBody>
      </p:sp>
      <p:sp>
        <p:nvSpPr>
          <p:cNvPr id="219" name="Vendredi 20 janvier"/>
          <p:cNvSpPr/>
          <p:nvPr/>
        </p:nvSpPr>
        <p:spPr>
          <a:xfrm>
            <a:off x="16304423" y="3159563"/>
            <a:ext cx="4964017" cy="1905001"/>
          </a:xfrm>
          <a:prstGeom prst="ellipse">
            <a:avLst/>
          </a:prstGeom>
          <a:solidFill>
            <a:schemeClr val="accent2">
              <a:hueOff val="386192"/>
              <a:satOff val="21048"/>
              <a:lumOff val="-20467"/>
            </a:schemeClr>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3600">
                <a:solidFill>
                  <a:srgbClr val="FFFFFF"/>
                </a:solidFill>
                <a:latin typeface="Proxima Nova Extrabold"/>
                <a:ea typeface="Proxima Nova Extrabold"/>
                <a:cs typeface="Proxima Nova Extrabold"/>
                <a:sym typeface="Proxima Nova Extrabold"/>
              </a:defRPr>
            </a:lvl1pPr>
          </a:lstStyle>
          <a:p>
            <a:pPr/>
            <a:r>
              <a:t>Vendredi 20 janvier</a:t>
            </a:r>
          </a:p>
        </p:txBody>
      </p:sp>
      <p:sp>
        <p:nvSpPr>
          <p:cNvPr id="220" name="Au cdi"/>
          <p:cNvSpPr/>
          <p:nvPr/>
        </p:nvSpPr>
        <p:spPr>
          <a:xfrm>
            <a:off x="18000712" y="7529661"/>
            <a:ext cx="3011900" cy="1905001"/>
          </a:xfrm>
          <a:prstGeom prst="ellipse">
            <a:avLst/>
          </a:prstGeom>
          <a:solidFill>
            <a:schemeClr val="accent2">
              <a:hueOff val="386192"/>
              <a:satOff val="21048"/>
              <a:lumOff val="-20467"/>
            </a:schemeClr>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3600">
                <a:solidFill>
                  <a:srgbClr val="FFFFFF"/>
                </a:solidFill>
                <a:latin typeface="Proxima Nova Extrabold"/>
                <a:ea typeface="Proxima Nova Extrabold"/>
                <a:cs typeface="Proxima Nova Extrabold"/>
                <a:sym typeface="Proxima Nova Extrabold"/>
              </a:defRPr>
            </a:lvl1pPr>
          </a:lstStyle>
          <a:p>
            <a:pPr/>
            <a:r>
              <a:t>Au cdi</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08"/>
                                        </p:tgtEl>
                                        <p:attrNameLst>
                                          <p:attrName>style.visibility</p:attrName>
                                        </p:attrNameLst>
                                      </p:cBhvr>
                                      <p:to>
                                        <p:strVal val="visible"/>
                                      </p:to>
                                    </p:set>
                                    <p:anim calcmode="lin" valueType="num">
                                      <p:cBhvr>
                                        <p:cTn id="7" dur="2500" fill="hold"/>
                                        <p:tgtEl>
                                          <p:spTgt spid="208"/>
                                        </p:tgtEl>
                                        <p:attrNameLst>
                                          <p:attrName>ppt_w</p:attrName>
                                        </p:attrNameLst>
                                      </p:cBhvr>
                                      <p:tavLst>
                                        <p:tav tm="0">
                                          <p:val>
                                            <p:fltVal val="0"/>
                                          </p:val>
                                        </p:tav>
                                        <p:tav tm="100000">
                                          <p:val>
                                            <p:strVal val="#ppt_w"/>
                                          </p:val>
                                        </p:tav>
                                      </p:tavLst>
                                    </p:anim>
                                    <p:anim calcmode="lin" valueType="num">
                                      <p:cBhvr>
                                        <p:cTn id="8" dur="2500" fill="hold"/>
                                        <p:tgtEl>
                                          <p:spTgt spid="20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8" presetID="22" grpId="2" fill="hold">
                                  <p:stCondLst>
                                    <p:cond delay="0"/>
                                  </p:stCondLst>
                                  <p:iterate type="el" backwards="0">
                                    <p:tmAbs val="0"/>
                                  </p:iterate>
                                  <p:childTnLst>
                                    <p:set>
                                      <p:cBhvr>
                                        <p:cTn id="12" fill="hold"/>
                                        <p:tgtEl>
                                          <p:spTgt spid="209"/>
                                        </p:tgtEl>
                                        <p:attrNameLst>
                                          <p:attrName>style.visibility</p:attrName>
                                        </p:attrNameLst>
                                      </p:cBhvr>
                                      <p:to>
                                        <p:strVal val="visible"/>
                                      </p:to>
                                    </p:set>
                                    <p:animEffect filter="wipe(left)" transition="in">
                                      <p:cBhvr>
                                        <p:cTn id="13" dur="1000"/>
                                        <p:tgtEl>
                                          <p:spTgt spid="209"/>
                                        </p:tgtEl>
                                      </p:cBhvr>
                                    </p:animEffect>
                                  </p:childTnLst>
                                </p:cTn>
                              </p:par>
                            </p:childTnLst>
                          </p:cTn>
                        </p:par>
                      </p:childTnLst>
                    </p:cTn>
                  </p:par>
                  <p:par>
                    <p:cTn id="14" fill="hold">
                      <p:stCondLst>
                        <p:cond delay="indefinite"/>
                      </p:stCondLst>
                      <p:childTnLst>
                        <p:par>
                          <p:cTn id="15" fill="hold">
                            <p:stCondLst>
                              <p:cond delay="0"/>
                            </p:stCondLst>
                            <p:childTnLst>
                              <p:par>
                                <p:cTn id="16" presetClass="entr" nodeType="clickEffect" presetSubtype="32" presetID="23" grpId="3" fill="hold">
                                  <p:stCondLst>
                                    <p:cond delay="0"/>
                                  </p:stCondLst>
                                  <p:iterate type="el" backwards="0">
                                    <p:tmAbs val="0"/>
                                  </p:iterate>
                                  <p:childTnLst>
                                    <p:set>
                                      <p:cBhvr>
                                        <p:cTn id="17" fill="hold"/>
                                        <p:tgtEl>
                                          <p:spTgt spid="210"/>
                                        </p:tgtEl>
                                        <p:attrNameLst>
                                          <p:attrName>style.visibility</p:attrName>
                                        </p:attrNameLst>
                                      </p:cBhvr>
                                      <p:to>
                                        <p:strVal val="visible"/>
                                      </p:to>
                                    </p:set>
                                    <p:anim calcmode="lin" valueType="num">
                                      <p:cBhvr>
                                        <p:cTn id="18" dur="1000" fill="hold"/>
                                        <p:tgtEl>
                                          <p:spTgt spid="210"/>
                                        </p:tgtEl>
                                        <p:attrNameLst>
                                          <p:attrName>ppt_w</p:attrName>
                                        </p:attrNameLst>
                                      </p:cBhvr>
                                      <p:tavLst>
                                        <p:tav tm="0">
                                          <p:val>
                                            <p:strVal val="4*#ppt_w"/>
                                          </p:val>
                                        </p:tav>
                                        <p:tav tm="100000">
                                          <p:val>
                                            <p:strVal val="#ppt_w"/>
                                          </p:val>
                                        </p:tav>
                                      </p:tavLst>
                                    </p:anim>
                                    <p:anim calcmode="lin" valueType="num">
                                      <p:cBhvr>
                                        <p:cTn id="19" dur="1000" fill="hold"/>
                                        <p:tgtEl>
                                          <p:spTgt spid="210"/>
                                        </p:tgtEl>
                                        <p:attrNameLst>
                                          <p:attrName>ppt_h</p:attrName>
                                        </p:attrNameLst>
                                      </p:cBhvr>
                                      <p:tavLst>
                                        <p:tav tm="0">
                                          <p:val>
                                            <p:strVal val="4*#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Class="entr" nodeType="clickEffect" presetSubtype="8" presetID="22" grpId="4" fill="hold">
                                  <p:stCondLst>
                                    <p:cond delay="0"/>
                                  </p:stCondLst>
                                  <p:iterate type="el" backwards="0">
                                    <p:tmAbs val="0"/>
                                  </p:iterate>
                                  <p:childTnLst>
                                    <p:set>
                                      <p:cBhvr>
                                        <p:cTn id="23" fill="hold"/>
                                        <p:tgtEl>
                                          <p:spTgt spid="211"/>
                                        </p:tgtEl>
                                        <p:attrNameLst>
                                          <p:attrName>style.visibility</p:attrName>
                                        </p:attrNameLst>
                                      </p:cBhvr>
                                      <p:to>
                                        <p:strVal val="visible"/>
                                      </p:to>
                                    </p:set>
                                    <p:animEffect filter="wipe(left)" transition="in">
                                      <p:cBhvr>
                                        <p:cTn id="24" dur="1000"/>
                                        <p:tgtEl>
                                          <p:spTgt spid="211"/>
                                        </p:tgtEl>
                                      </p:cBhvr>
                                    </p:animEffec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32" presetID="23" grpId="5" fill="hold">
                                  <p:stCondLst>
                                    <p:cond delay="0"/>
                                  </p:stCondLst>
                                  <p:iterate type="el" backwards="0">
                                    <p:tmAbs val="0"/>
                                  </p:iterate>
                                  <p:childTnLst>
                                    <p:set>
                                      <p:cBhvr>
                                        <p:cTn id="28" fill="hold"/>
                                        <p:tgtEl>
                                          <p:spTgt spid="212"/>
                                        </p:tgtEl>
                                        <p:attrNameLst>
                                          <p:attrName>style.visibility</p:attrName>
                                        </p:attrNameLst>
                                      </p:cBhvr>
                                      <p:to>
                                        <p:strVal val="visible"/>
                                      </p:to>
                                    </p:set>
                                    <p:anim calcmode="lin" valueType="num">
                                      <p:cBhvr>
                                        <p:cTn id="29" dur="1000" fill="hold"/>
                                        <p:tgtEl>
                                          <p:spTgt spid="212"/>
                                        </p:tgtEl>
                                        <p:attrNameLst>
                                          <p:attrName>ppt_w</p:attrName>
                                        </p:attrNameLst>
                                      </p:cBhvr>
                                      <p:tavLst>
                                        <p:tav tm="0">
                                          <p:val>
                                            <p:strVal val="4*#ppt_w"/>
                                          </p:val>
                                        </p:tav>
                                        <p:tav tm="100000">
                                          <p:val>
                                            <p:strVal val="#ppt_w"/>
                                          </p:val>
                                        </p:tav>
                                      </p:tavLst>
                                    </p:anim>
                                    <p:anim calcmode="lin" valueType="num">
                                      <p:cBhvr>
                                        <p:cTn id="30" dur="1000" fill="hold"/>
                                        <p:tgtEl>
                                          <p:spTgt spid="212"/>
                                        </p:tgtEl>
                                        <p:attrNameLst>
                                          <p:attrName>ppt_h</p:attrName>
                                        </p:attrNameLst>
                                      </p:cBhvr>
                                      <p:tavLst>
                                        <p:tav tm="0">
                                          <p:val>
                                            <p:strVal val="4*#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8" presetID="22" grpId="6" fill="hold">
                                  <p:stCondLst>
                                    <p:cond delay="0"/>
                                  </p:stCondLst>
                                  <p:iterate type="el" backwards="0">
                                    <p:tmAbs val="0"/>
                                  </p:iterate>
                                  <p:childTnLst>
                                    <p:set>
                                      <p:cBhvr>
                                        <p:cTn id="34" fill="hold"/>
                                        <p:tgtEl>
                                          <p:spTgt spid="213"/>
                                        </p:tgtEl>
                                        <p:attrNameLst>
                                          <p:attrName>style.visibility</p:attrName>
                                        </p:attrNameLst>
                                      </p:cBhvr>
                                      <p:to>
                                        <p:strVal val="visible"/>
                                      </p:to>
                                    </p:set>
                                    <p:animEffect filter="wipe(left)" transition="in">
                                      <p:cBhvr>
                                        <p:cTn id="35" dur="1000"/>
                                        <p:tgtEl>
                                          <p:spTgt spid="213"/>
                                        </p:tgtEl>
                                      </p:cBhvr>
                                    </p:animEffect>
                                  </p:childTnLst>
                                </p:cTn>
                              </p:par>
                            </p:childTnLst>
                          </p:cTn>
                        </p:par>
                      </p:childTnLst>
                    </p:cTn>
                  </p:par>
                  <p:par>
                    <p:cTn id="36" fill="hold">
                      <p:stCondLst>
                        <p:cond delay="indefinite"/>
                      </p:stCondLst>
                      <p:childTnLst>
                        <p:par>
                          <p:cTn id="37" fill="hold">
                            <p:stCondLst>
                              <p:cond delay="0"/>
                            </p:stCondLst>
                            <p:childTnLst>
                              <p:par>
                                <p:cTn id="38" presetClass="entr" nodeType="clickEffect" presetSubtype="32" presetID="23" grpId="7" fill="hold">
                                  <p:stCondLst>
                                    <p:cond delay="0"/>
                                  </p:stCondLst>
                                  <p:iterate type="el" backwards="0">
                                    <p:tmAbs val="0"/>
                                  </p:iterate>
                                  <p:childTnLst>
                                    <p:set>
                                      <p:cBhvr>
                                        <p:cTn id="39" fill="hold"/>
                                        <p:tgtEl>
                                          <p:spTgt spid="214"/>
                                        </p:tgtEl>
                                        <p:attrNameLst>
                                          <p:attrName>style.visibility</p:attrName>
                                        </p:attrNameLst>
                                      </p:cBhvr>
                                      <p:to>
                                        <p:strVal val="visible"/>
                                      </p:to>
                                    </p:set>
                                    <p:anim calcmode="lin" valueType="num">
                                      <p:cBhvr>
                                        <p:cTn id="40" dur="1000" fill="hold"/>
                                        <p:tgtEl>
                                          <p:spTgt spid="214"/>
                                        </p:tgtEl>
                                        <p:attrNameLst>
                                          <p:attrName>ppt_w</p:attrName>
                                        </p:attrNameLst>
                                      </p:cBhvr>
                                      <p:tavLst>
                                        <p:tav tm="0">
                                          <p:val>
                                            <p:strVal val="4*#ppt_w"/>
                                          </p:val>
                                        </p:tav>
                                        <p:tav tm="100000">
                                          <p:val>
                                            <p:strVal val="#ppt_w"/>
                                          </p:val>
                                        </p:tav>
                                      </p:tavLst>
                                    </p:anim>
                                    <p:anim calcmode="lin" valueType="num">
                                      <p:cBhvr>
                                        <p:cTn id="41" dur="1000" fill="hold"/>
                                        <p:tgtEl>
                                          <p:spTgt spid="214"/>
                                        </p:tgtEl>
                                        <p:attrNameLst>
                                          <p:attrName>ppt_h</p:attrName>
                                        </p:attrNameLst>
                                      </p:cBhvr>
                                      <p:tavLst>
                                        <p:tav tm="0">
                                          <p:val>
                                            <p:strVal val="4*#ppt_h"/>
                                          </p:val>
                                        </p:tav>
                                        <p:tav tm="100000">
                                          <p:val>
                                            <p:strVal val="#ppt_h"/>
                                          </p:val>
                                        </p:tav>
                                      </p:tavLst>
                                    </p:anim>
                                  </p:childTnLst>
                                </p:cTn>
                              </p:par>
                            </p:childTnLst>
                          </p:cTn>
                        </p:par>
                      </p:childTnLst>
                    </p:cTn>
                  </p:par>
                  <p:par>
                    <p:cTn id="42" fill="hold">
                      <p:stCondLst>
                        <p:cond delay="indefinite"/>
                      </p:stCondLst>
                      <p:childTnLst>
                        <p:par>
                          <p:cTn id="43" fill="hold">
                            <p:stCondLst>
                              <p:cond delay="0"/>
                            </p:stCondLst>
                            <p:childTnLst>
                              <p:par>
                                <p:cTn id="44" presetClass="entr" nodeType="clickEffect" presetSubtype="8" presetID="22" grpId="8" fill="hold">
                                  <p:stCondLst>
                                    <p:cond delay="0"/>
                                  </p:stCondLst>
                                  <p:iterate type="el" backwards="0">
                                    <p:tmAbs val="0"/>
                                  </p:iterate>
                                  <p:childTnLst>
                                    <p:set>
                                      <p:cBhvr>
                                        <p:cTn id="45" fill="hold"/>
                                        <p:tgtEl>
                                          <p:spTgt spid="215"/>
                                        </p:tgtEl>
                                        <p:attrNameLst>
                                          <p:attrName>style.visibility</p:attrName>
                                        </p:attrNameLst>
                                      </p:cBhvr>
                                      <p:to>
                                        <p:strVal val="visible"/>
                                      </p:to>
                                    </p:set>
                                    <p:animEffect filter="wipe(left)" transition="in">
                                      <p:cBhvr>
                                        <p:cTn id="46" dur="1000"/>
                                        <p:tgtEl>
                                          <p:spTgt spid="215"/>
                                        </p:tgtEl>
                                      </p:cBhvr>
                                    </p:animEffect>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32" presetID="23" grpId="9" fill="hold">
                                  <p:stCondLst>
                                    <p:cond delay="0"/>
                                  </p:stCondLst>
                                  <p:iterate type="el" backwards="0">
                                    <p:tmAbs val="0"/>
                                  </p:iterate>
                                  <p:childTnLst>
                                    <p:set>
                                      <p:cBhvr>
                                        <p:cTn id="50" fill="hold"/>
                                        <p:tgtEl>
                                          <p:spTgt spid="216"/>
                                        </p:tgtEl>
                                        <p:attrNameLst>
                                          <p:attrName>style.visibility</p:attrName>
                                        </p:attrNameLst>
                                      </p:cBhvr>
                                      <p:to>
                                        <p:strVal val="visible"/>
                                      </p:to>
                                    </p:set>
                                    <p:anim calcmode="lin" valueType="num">
                                      <p:cBhvr>
                                        <p:cTn id="51" dur="1000" fill="hold"/>
                                        <p:tgtEl>
                                          <p:spTgt spid="216"/>
                                        </p:tgtEl>
                                        <p:attrNameLst>
                                          <p:attrName>ppt_w</p:attrName>
                                        </p:attrNameLst>
                                      </p:cBhvr>
                                      <p:tavLst>
                                        <p:tav tm="0">
                                          <p:val>
                                            <p:strVal val="4*#ppt_w"/>
                                          </p:val>
                                        </p:tav>
                                        <p:tav tm="100000">
                                          <p:val>
                                            <p:strVal val="#ppt_w"/>
                                          </p:val>
                                        </p:tav>
                                      </p:tavLst>
                                    </p:anim>
                                    <p:anim calcmode="lin" valueType="num">
                                      <p:cBhvr>
                                        <p:cTn id="52" dur="1000" fill="hold"/>
                                        <p:tgtEl>
                                          <p:spTgt spid="216"/>
                                        </p:tgtEl>
                                        <p:attrNameLst>
                                          <p:attrName>ppt_h</p:attrName>
                                        </p:attrNameLst>
                                      </p:cBhvr>
                                      <p:tavLst>
                                        <p:tav tm="0">
                                          <p:val>
                                            <p:strVal val="4*#ppt_h"/>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Class="entr" nodeType="clickEffect" presetSubtype="8" presetID="22" grpId="10" fill="hold">
                                  <p:stCondLst>
                                    <p:cond delay="0"/>
                                  </p:stCondLst>
                                  <p:iterate type="el" backwards="0">
                                    <p:tmAbs val="0"/>
                                  </p:iterate>
                                  <p:childTnLst>
                                    <p:set>
                                      <p:cBhvr>
                                        <p:cTn id="56" fill="hold"/>
                                        <p:tgtEl>
                                          <p:spTgt spid="217"/>
                                        </p:tgtEl>
                                        <p:attrNameLst>
                                          <p:attrName>style.visibility</p:attrName>
                                        </p:attrNameLst>
                                      </p:cBhvr>
                                      <p:to>
                                        <p:strVal val="visible"/>
                                      </p:to>
                                    </p:set>
                                    <p:animEffect filter="wipe(left)" transition="in">
                                      <p:cBhvr>
                                        <p:cTn id="57" dur="1000"/>
                                        <p:tgtEl>
                                          <p:spTgt spid="217"/>
                                        </p:tgtEl>
                                      </p:cBhvr>
                                    </p:animEffect>
                                  </p:childTnLst>
                                </p:cTn>
                              </p:par>
                            </p:childTnLst>
                          </p:cTn>
                        </p:par>
                      </p:childTnLst>
                    </p:cTn>
                  </p:par>
                  <p:par>
                    <p:cTn id="58" fill="hold">
                      <p:stCondLst>
                        <p:cond delay="indefinite"/>
                      </p:stCondLst>
                      <p:childTnLst>
                        <p:par>
                          <p:cTn id="59" fill="hold">
                            <p:stCondLst>
                              <p:cond delay="0"/>
                            </p:stCondLst>
                            <p:childTnLst>
                              <p:par>
                                <p:cTn id="60" presetClass="entr" nodeType="clickEffect" presetSubtype="8" presetID="22" grpId="11" fill="hold">
                                  <p:stCondLst>
                                    <p:cond delay="0"/>
                                  </p:stCondLst>
                                  <p:iterate type="el" backwards="0">
                                    <p:tmAbs val="0"/>
                                  </p:iterate>
                                  <p:childTnLst>
                                    <p:set>
                                      <p:cBhvr>
                                        <p:cTn id="61" fill="hold"/>
                                        <p:tgtEl>
                                          <p:spTgt spid="218"/>
                                        </p:tgtEl>
                                        <p:attrNameLst>
                                          <p:attrName>style.visibility</p:attrName>
                                        </p:attrNameLst>
                                      </p:cBhvr>
                                      <p:to>
                                        <p:strVal val="visible"/>
                                      </p:to>
                                    </p:set>
                                    <p:animEffect filter="wipe(left)" transition="in">
                                      <p:cBhvr>
                                        <p:cTn id="62" dur="1000"/>
                                        <p:tgtEl>
                                          <p:spTgt spid="218"/>
                                        </p:tgtEl>
                                      </p:cBhvr>
                                    </p:animEffect>
                                  </p:childTnLst>
                                </p:cTn>
                              </p:par>
                            </p:childTnLst>
                          </p:cTn>
                        </p:par>
                      </p:childTnLst>
                    </p:cTn>
                  </p:par>
                  <p:par>
                    <p:cTn id="63" fill="hold">
                      <p:stCondLst>
                        <p:cond delay="indefinite"/>
                      </p:stCondLst>
                      <p:childTnLst>
                        <p:par>
                          <p:cTn id="64" fill="hold">
                            <p:stCondLst>
                              <p:cond delay="0"/>
                            </p:stCondLst>
                            <p:childTnLst>
                              <p:par>
                                <p:cTn id="65" presetClass="entr" nodeType="clickEffect" presetSubtype="8" presetID="22" grpId="12" fill="hold">
                                  <p:stCondLst>
                                    <p:cond delay="0"/>
                                  </p:stCondLst>
                                  <p:iterate type="el" backwards="0">
                                    <p:tmAbs val="0"/>
                                  </p:iterate>
                                  <p:childTnLst>
                                    <p:set>
                                      <p:cBhvr>
                                        <p:cTn id="66" fill="hold"/>
                                        <p:tgtEl>
                                          <p:spTgt spid="219"/>
                                        </p:tgtEl>
                                        <p:attrNameLst>
                                          <p:attrName>style.visibility</p:attrName>
                                        </p:attrNameLst>
                                      </p:cBhvr>
                                      <p:to>
                                        <p:strVal val="visible"/>
                                      </p:to>
                                    </p:set>
                                    <p:animEffect filter="wipe(left)" transition="in">
                                      <p:cBhvr>
                                        <p:cTn id="67" dur="1000"/>
                                        <p:tgtEl>
                                          <p:spTgt spid="219"/>
                                        </p:tgtEl>
                                      </p:cBhvr>
                                    </p:animEffect>
                                  </p:childTnLst>
                                </p:cTn>
                              </p:par>
                            </p:childTnLst>
                          </p:cTn>
                        </p:par>
                      </p:childTnLst>
                    </p:cTn>
                  </p:par>
                  <p:par>
                    <p:cTn id="68" fill="hold">
                      <p:stCondLst>
                        <p:cond delay="indefinite"/>
                      </p:stCondLst>
                      <p:childTnLst>
                        <p:par>
                          <p:cTn id="69" fill="hold">
                            <p:stCondLst>
                              <p:cond delay="0"/>
                            </p:stCondLst>
                            <p:childTnLst>
                              <p:par>
                                <p:cTn id="70" presetClass="entr" nodeType="clickEffect" presetSubtype="8" presetID="22" grpId="13" fill="hold">
                                  <p:stCondLst>
                                    <p:cond delay="0"/>
                                  </p:stCondLst>
                                  <p:iterate type="el" backwards="0">
                                    <p:tmAbs val="0"/>
                                  </p:iterate>
                                  <p:childTnLst>
                                    <p:set>
                                      <p:cBhvr>
                                        <p:cTn id="71" fill="hold"/>
                                        <p:tgtEl>
                                          <p:spTgt spid="220"/>
                                        </p:tgtEl>
                                        <p:attrNameLst>
                                          <p:attrName>style.visibility</p:attrName>
                                        </p:attrNameLst>
                                      </p:cBhvr>
                                      <p:to>
                                        <p:strVal val="visible"/>
                                      </p:to>
                                    </p:set>
                                    <p:animEffect filter="wipe(left)" transition="in">
                                      <p:cBhvr>
                                        <p:cTn id="72" dur="1000"/>
                                        <p:tgtEl>
                                          <p:spTgt spid="22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14" grpId="7"/>
      <p:bldP build="whole" bldLvl="1" animBg="1" rev="0" advAuto="0" spid="211" grpId="4"/>
      <p:bldP build="whole" bldLvl="1" animBg="1" rev="0" advAuto="0" spid="212" grpId="5"/>
      <p:bldP build="whole" bldLvl="1" animBg="1" rev="0" advAuto="0" spid="216" grpId="9"/>
      <p:bldP build="whole" bldLvl="1" animBg="1" rev="0" advAuto="0" spid="217" grpId="10"/>
      <p:bldP build="whole" bldLvl="1" animBg="1" rev="0" advAuto="0" spid="215" grpId="8"/>
      <p:bldP build="whole" bldLvl="1" animBg="1" rev="0" advAuto="0" spid="218" grpId="11"/>
      <p:bldP build="whole" bldLvl="1" animBg="1" rev="0" advAuto="0" spid="210" grpId="3"/>
      <p:bldP build="whole" bldLvl="1" animBg="1" rev="0" advAuto="0" spid="208" grpId="1"/>
      <p:bldP build="whole" bldLvl="1" animBg="1" rev="0" advAuto="0" spid="219" grpId="12"/>
      <p:bldP build="whole" bldLvl="1" animBg="1" rev="0" advAuto="0" spid="209" grpId="2"/>
      <p:bldP build="whole" bldLvl="1" animBg="1" rev="0" advAuto="0" spid="220" grpId="13"/>
      <p:bldP build="whole" bldLvl="1" animBg="1" rev="0" advAuto="0" spid="213" grpId="6"/>
    </p:bldLst>
  </p:timing>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2" name="Si la situation d’énonciation a besoin d’être clairement définie, c’est à dire s’il est nécessaire de comprendre qui sont les personnes, le lieu, le moment de la situation pour comprendre le texte, alors l’énoncé est ancré dans la situation d’énonciation"/>
          <p:cNvSpPr txBox="1"/>
          <p:nvPr>
            <p:ph type="body" idx="1"/>
          </p:nvPr>
        </p:nvSpPr>
        <p:spPr>
          <a:xfrm>
            <a:off x="1219200" y="785281"/>
            <a:ext cx="21945600" cy="11632157"/>
          </a:xfrm>
          <a:prstGeom prst="rect">
            <a:avLst/>
          </a:prstGeom>
        </p:spPr>
        <p:txBody>
          <a:bodyPr/>
          <a:lstStyle/>
          <a:p>
            <a:pPr defTabSz="479044">
              <a:lnSpc>
                <a:spcPct val="150000"/>
              </a:lnSpc>
              <a:defRPr sz="11480">
                <a:solidFill>
                  <a:srgbClr val="0056D6"/>
                </a:solidFill>
              </a:defRPr>
            </a:pPr>
            <a:r>
              <a:t>Si la situation d’énonciation a besoin d’être clairement définie, c’est à dire s’il est nécessaire de comprendre qui sont les personnes, le lieu, le moment de la situation pour comprendre le texte, alors l’énoncé est </a:t>
            </a:r>
            <a:r>
              <a:rPr>
                <a:solidFill>
                  <a:srgbClr val="FEFB41"/>
                </a:solidFill>
              </a:rPr>
              <a:t>ancré dans la situation d’énonciation.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22"/>
                                        </p:tgtEl>
                                        <p:attrNameLst>
                                          <p:attrName>style.visibility</p:attrName>
                                        </p:attrNameLst>
                                      </p:cBhvr>
                                      <p:to>
                                        <p:strVal val="visible"/>
                                      </p:to>
                                    </p:set>
                                    <p:anim calcmode="lin" valueType="num">
                                      <p:cBhvr>
                                        <p:cTn id="7" dur="2500" fill="hold"/>
                                        <p:tgtEl>
                                          <p:spTgt spid="222"/>
                                        </p:tgtEl>
                                        <p:attrNameLst>
                                          <p:attrName>ppt_w</p:attrName>
                                        </p:attrNameLst>
                                      </p:cBhvr>
                                      <p:tavLst>
                                        <p:tav tm="0">
                                          <p:val>
                                            <p:fltVal val="0"/>
                                          </p:val>
                                        </p:tav>
                                        <p:tav tm="100000">
                                          <p:val>
                                            <p:strVal val="#ppt_w"/>
                                          </p:val>
                                        </p:tav>
                                      </p:tavLst>
                                    </p:anim>
                                    <p:anim calcmode="lin" valueType="num">
                                      <p:cBhvr>
                                        <p:cTn id="8" dur="2500" fill="hold"/>
                                        <p:tgtEl>
                                          <p:spTgt spid="22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22" grpId="1"/>
    </p:bldLst>
  </p:timing>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4" name="TOM avait DÉJÀ rencontré  LÉA VENDREDI 20 JANVIER AU CDI."/>
          <p:cNvSpPr txBox="1"/>
          <p:nvPr>
            <p:ph type="body" idx="1"/>
          </p:nvPr>
        </p:nvSpPr>
        <p:spPr>
          <a:xfrm>
            <a:off x="1219200" y="727792"/>
            <a:ext cx="21945600" cy="11632157"/>
          </a:xfrm>
          <a:prstGeom prst="rect">
            <a:avLst/>
          </a:prstGeom>
        </p:spPr>
        <p:txBody>
          <a:bodyPr/>
          <a:lstStyle>
            <a:lvl1pPr>
              <a:lnSpc>
                <a:spcPct val="150000"/>
              </a:lnSpc>
            </a:lvl1pPr>
          </a:lstStyle>
          <a:p>
            <a:pPr/>
            <a:r>
              <a:t>TOM avait DÉJÀ rencontré  LÉA VENDREDI 20 JANVIER AU CDI.</a:t>
            </a:r>
          </a:p>
        </p:txBody>
      </p:sp>
      <p:sp>
        <p:nvSpPr>
          <p:cNvPr id="225" name="ÉMÉTTEUR?"/>
          <p:cNvSpPr/>
          <p:nvPr/>
        </p:nvSpPr>
        <p:spPr>
          <a:xfrm>
            <a:off x="7272808" y="760298"/>
            <a:ext cx="8300573"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ÉMÉTTEUR?</a:t>
            </a:r>
          </a:p>
        </p:txBody>
      </p:sp>
      <p:sp>
        <p:nvSpPr>
          <p:cNvPr id="226" name="RÉCEPTEUR?"/>
          <p:cNvSpPr/>
          <p:nvPr/>
        </p:nvSpPr>
        <p:spPr>
          <a:xfrm>
            <a:off x="8041714" y="9915014"/>
            <a:ext cx="8300573"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RÉCEPTEUR?</a:t>
            </a:r>
          </a:p>
        </p:txBody>
      </p:sp>
      <p:sp>
        <p:nvSpPr>
          <p:cNvPr id="227" name="TEMPS"/>
          <p:cNvSpPr/>
          <p:nvPr/>
        </p:nvSpPr>
        <p:spPr>
          <a:xfrm>
            <a:off x="15785910" y="1665446"/>
            <a:ext cx="8300573"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TEMPS</a:t>
            </a:r>
          </a:p>
        </p:txBody>
      </p:sp>
      <p:sp>
        <p:nvSpPr>
          <p:cNvPr id="228" name="Ou?"/>
          <p:cNvSpPr/>
          <p:nvPr/>
        </p:nvSpPr>
        <p:spPr>
          <a:xfrm>
            <a:off x="206586" y="7040601"/>
            <a:ext cx="8300573"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Ou?</a:t>
            </a:r>
          </a:p>
        </p:txBody>
      </p:sp>
      <p:sp>
        <p:nvSpPr>
          <p:cNvPr id="229" name="Narrateur"/>
          <p:cNvSpPr/>
          <p:nvPr/>
        </p:nvSpPr>
        <p:spPr>
          <a:xfrm>
            <a:off x="7272808" y="571113"/>
            <a:ext cx="8300573"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Narrateur</a:t>
            </a:r>
          </a:p>
        </p:txBody>
      </p:sp>
      <p:sp>
        <p:nvSpPr>
          <p:cNvPr id="230" name="Lecteur"/>
          <p:cNvSpPr/>
          <p:nvPr/>
        </p:nvSpPr>
        <p:spPr>
          <a:xfrm>
            <a:off x="8168714" y="10042014"/>
            <a:ext cx="8300573"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Lecteur</a:t>
            </a:r>
          </a:p>
        </p:txBody>
      </p:sp>
      <p:sp>
        <p:nvSpPr>
          <p:cNvPr id="231" name="VENDREDI 20 JANVIER"/>
          <p:cNvSpPr/>
          <p:nvPr/>
        </p:nvSpPr>
        <p:spPr>
          <a:xfrm>
            <a:off x="15785910" y="1447517"/>
            <a:ext cx="8300573" cy="2494256"/>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7100">
                <a:solidFill>
                  <a:srgbClr val="FFFFFF"/>
                </a:solidFill>
                <a:latin typeface="Proxima Nova Extrabold"/>
                <a:ea typeface="Proxima Nova Extrabold"/>
                <a:cs typeface="Proxima Nova Extrabold"/>
                <a:sym typeface="Proxima Nova Extrabold"/>
              </a:defRPr>
            </a:lvl1pPr>
          </a:lstStyle>
          <a:p>
            <a:pPr/>
            <a:r>
              <a:t>VENDREDI 20 JANVIER</a:t>
            </a:r>
          </a:p>
        </p:txBody>
      </p:sp>
      <p:sp>
        <p:nvSpPr>
          <p:cNvPr id="232" name="Au CDI"/>
          <p:cNvSpPr/>
          <p:nvPr/>
        </p:nvSpPr>
        <p:spPr>
          <a:xfrm>
            <a:off x="206586" y="7040601"/>
            <a:ext cx="8300573"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Au CDI</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24"/>
                                        </p:tgtEl>
                                        <p:attrNameLst>
                                          <p:attrName>style.visibility</p:attrName>
                                        </p:attrNameLst>
                                      </p:cBhvr>
                                      <p:to>
                                        <p:strVal val="visible"/>
                                      </p:to>
                                    </p:set>
                                    <p:anim calcmode="lin" valueType="num">
                                      <p:cBhvr>
                                        <p:cTn id="7" dur="2500" fill="hold"/>
                                        <p:tgtEl>
                                          <p:spTgt spid="224"/>
                                        </p:tgtEl>
                                        <p:attrNameLst>
                                          <p:attrName>ppt_w</p:attrName>
                                        </p:attrNameLst>
                                      </p:cBhvr>
                                      <p:tavLst>
                                        <p:tav tm="0">
                                          <p:val>
                                            <p:fltVal val="0"/>
                                          </p:val>
                                        </p:tav>
                                        <p:tav tm="100000">
                                          <p:val>
                                            <p:strVal val="#ppt_w"/>
                                          </p:val>
                                        </p:tav>
                                      </p:tavLst>
                                    </p:anim>
                                    <p:anim calcmode="lin" valueType="num">
                                      <p:cBhvr>
                                        <p:cTn id="8" dur="2500" fill="hold"/>
                                        <p:tgtEl>
                                          <p:spTgt spid="22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32" presetID="23" grpId="2" fill="hold">
                                  <p:stCondLst>
                                    <p:cond delay="0"/>
                                  </p:stCondLst>
                                  <p:iterate type="el" backwards="0">
                                    <p:tmAbs val="0"/>
                                  </p:iterate>
                                  <p:childTnLst>
                                    <p:set>
                                      <p:cBhvr>
                                        <p:cTn id="12" fill="hold"/>
                                        <p:tgtEl>
                                          <p:spTgt spid="225"/>
                                        </p:tgtEl>
                                        <p:attrNameLst>
                                          <p:attrName>style.visibility</p:attrName>
                                        </p:attrNameLst>
                                      </p:cBhvr>
                                      <p:to>
                                        <p:strVal val="visible"/>
                                      </p:to>
                                    </p:set>
                                    <p:anim calcmode="lin" valueType="num">
                                      <p:cBhvr>
                                        <p:cTn id="13" dur="1000" fill="hold"/>
                                        <p:tgtEl>
                                          <p:spTgt spid="225"/>
                                        </p:tgtEl>
                                        <p:attrNameLst>
                                          <p:attrName>ppt_w</p:attrName>
                                        </p:attrNameLst>
                                      </p:cBhvr>
                                      <p:tavLst>
                                        <p:tav tm="0">
                                          <p:val>
                                            <p:strVal val="4*#ppt_w"/>
                                          </p:val>
                                        </p:tav>
                                        <p:tav tm="100000">
                                          <p:val>
                                            <p:strVal val="#ppt_w"/>
                                          </p:val>
                                        </p:tav>
                                      </p:tavLst>
                                    </p:anim>
                                    <p:anim calcmode="lin" valueType="num">
                                      <p:cBhvr>
                                        <p:cTn id="14" dur="1000" fill="hold"/>
                                        <p:tgtEl>
                                          <p:spTgt spid="225"/>
                                        </p:tgtEl>
                                        <p:attrNameLst>
                                          <p:attrName>ppt_h</p:attrName>
                                        </p:attrNameLst>
                                      </p:cBhvr>
                                      <p:tavLst>
                                        <p:tav tm="0">
                                          <p:val>
                                            <p:strVal val="4*#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32" presetID="23" grpId="3" fill="hold">
                                  <p:stCondLst>
                                    <p:cond delay="0"/>
                                  </p:stCondLst>
                                  <p:iterate type="el" backwards="0">
                                    <p:tmAbs val="0"/>
                                  </p:iterate>
                                  <p:childTnLst>
                                    <p:set>
                                      <p:cBhvr>
                                        <p:cTn id="18" fill="hold"/>
                                        <p:tgtEl>
                                          <p:spTgt spid="229"/>
                                        </p:tgtEl>
                                        <p:attrNameLst>
                                          <p:attrName>style.visibility</p:attrName>
                                        </p:attrNameLst>
                                      </p:cBhvr>
                                      <p:to>
                                        <p:strVal val="visible"/>
                                      </p:to>
                                    </p:set>
                                    <p:anim calcmode="lin" valueType="num">
                                      <p:cBhvr>
                                        <p:cTn id="19" dur="1000" fill="hold"/>
                                        <p:tgtEl>
                                          <p:spTgt spid="229"/>
                                        </p:tgtEl>
                                        <p:attrNameLst>
                                          <p:attrName>ppt_w</p:attrName>
                                        </p:attrNameLst>
                                      </p:cBhvr>
                                      <p:tavLst>
                                        <p:tav tm="0">
                                          <p:val>
                                            <p:strVal val="4*#ppt_w"/>
                                          </p:val>
                                        </p:tav>
                                        <p:tav tm="100000">
                                          <p:val>
                                            <p:strVal val="#ppt_w"/>
                                          </p:val>
                                        </p:tav>
                                      </p:tavLst>
                                    </p:anim>
                                    <p:anim calcmode="lin" valueType="num">
                                      <p:cBhvr>
                                        <p:cTn id="20" dur="1000" fill="hold"/>
                                        <p:tgtEl>
                                          <p:spTgt spid="229"/>
                                        </p:tgtEl>
                                        <p:attrNameLst>
                                          <p:attrName>ppt_h</p:attrName>
                                        </p:attrNameLst>
                                      </p:cBhvr>
                                      <p:tavLst>
                                        <p:tav tm="0">
                                          <p:val>
                                            <p:strVal val="4*#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32" presetID="23" grpId="4" fill="hold">
                                  <p:stCondLst>
                                    <p:cond delay="0"/>
                                  </p:stCondLst>
                                  <p:iterate type="el" backwards="0">
                                    <p:tmAbs val="0"/>
                                  </p:iterate>
                                  <p:childTnLst>
                                    <p:set>
                                      <p:cBhvr>
                                        <p:cTn id="24" fill="hold"/>
                                        <p:tgtEl>
                                          <p:spTgt spid="226"/>
                                        </p:tgtEl>
                                        <p:attrNameLst>
                                          <p:attrName>style.visibility</p:attrName>
                                        </p:attrNameLst>
                                      </p:cBhvr>
                                      <p:to>
                                        <p:strVal val="visible"/>
                                      </p:to>
                                    </p:set>
                                    <p:anim calcmode="lin" valueType="num">
                                      <p:cBhvr>
                                        <p:cTn id="25" dur="1000" fill="hold"/>
                                        <p:tgtEl>
                                          <p:spTgt spid="226"/>
                                        </p:tgtEl>
                                        <p:attrNameLst>
                                          <p:attrName>ppt_w</p:attrName>
                                        </p:attrNameLst>
                                      </p:cBhvr>
                                      <p:tavLst>
                                        <p:tav tm="0">
                                          <p:val>
                                            <p:strVal val="4*#ppt_w"/>
                                          </p:val>
                                        </p:tav>
                                        <p:tav tm="100000">
                                          <p:val>
                                            <p:strVal val="#ppt_w"/>
                                          </p:val>
                                        </p:tav>
                                      </p:tavLst>
                                    </p:anim>
                                    <p:anim calcmode="lin" valueType="num">
                                      <p:cBhvr>
                                        <p:cTn id="26" dur="1000" fill="hold"/>
                                        <p:tgtEl>
                                          <p:spTgt spid="226"/>
                                        </p:tgtEl>
                                        <p:attrNameLst>
                                          <p:attrName>ppt_h</p:attrName>
                                        </p:attrNameLst>
                                      </p:cBhvr>
                                      <p:tavLst>
                                        <p:tav tm="0">
                                          <p:val>
                                            <p:strVal val="4*#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32" presetID="23" grpId="5" fill="hold">
                                  <p:stCondLst>
                                    <p:cond delay="0"/>
                                  </p:stCondLst>
                                  <p:iterate type="el" backwards="0">
                                    <p:tmAbs val="0"/>
                                  </p:iterate>
                                  <p:childTnLst>
                                    <p:set>
                                      <p:cBhvr>
                                        <p:cTn id="30" fill="hold"/>
                                        <p:tgtEl>
                                          <p:spTgt spid="230"/>
                                        </p:tgtEl>
                                        <p:attrNameLst>
                                          <p:attrName>style.visibility</p:attrName>
                                        </p:attrNameLst>
                                      </p:cBhvr>
                                      <p:to>
                                        <p:strVal val="visible"/>
                                      </p:to>
                                    </p:set>
                                    <p:anim calcmode="lin" valueType="num">
                                      <p:cBhvr>
                                        <p:cTn id="31" dur="1000" fill="hold"/>
                                        <p:tgtEl>
                                          <p:spTgt spid="230"/>
                                        </p:tgtEl>
                                        <p:attrNameLst>
                                          <p:attrName>ppt_w</p:attrName>
                                        </p:attrNameLst>
                                      </p:cBhvr>
                                      <p:tavLst>
                                        <p:tav tm="0">
                                          <p:val>
                                            <p:strVal val="4*#ppt_w"/>
                                          </p:val>
                                        </p:tav>
                                        <p:tav tm="100000">
                                          <p:val>
                                            <p:strVal val="#ppt_w"/>
                                          </p:val>
                                        </p:tav>
                                      </p:tavLst>
                                    </p:anim>
                                    <p:anim calcmode="lin" valueType="num">
                                      <p:cBhvr>
                                        <p:cTn id="32" dur="1000" fill="hold"/>
                                        <p:tgtEl>
                                          <p:spTgt spid="230"/>
                                        </p:tgtEl>
                                        <p:attrNameLst>
                                          <p:attrName>ppt_h</p:attrName>
                                        </p:attrNameLst>
                                      </p:cBhvr>
                                      <p:tavLst>
                                        <p:tav tm="0">
                                          <p:val>
                                            <p:strVal val="4*#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32" presetID="23" grpId="6" fill="hold">
                                  <p:stCondLst>
                                    <p:cond delay="0"/>
                                  </p:stCondLst>
                                  <p:iterate type="el" backwards="0">
                                    <p:tmAbs val="0"/>
                                  </p:iterate>
                                  <p:childTnLst>
                                    <p:set>
                                      <p:cBhvr>
                                        <p:cTn id="36" fill="hold"/>
                                        <p:tgtEl>
                                          <p:spTgt spid="227"/>
                                        </p:tgtEl>
                                        <p:attrNameLst>
                                          <p:attrName>style.visibility</p:attrName>
                                        </p:attrNameLst>
                                      </p:cBhvr>
                                      <p:to>
                                        <p:strVal val="visible"/>
                                      </p:to>
                                    </p:set>
                                    <p:anim calcmode="lin" valueType="num">
                                      <p:cBhvr>
                                        <p:cTn id="37" dur="1000" fill="hold"/>
                                        <p:tgtEl>
                                          <p:spTgt spid="227"/>
                                        </p:tgtEl>
                                        <p:attrNameLst>
                                          <p:attrName>ppt_w</p:attrName>
                                        </p:attrNameLst>
                                      </p:cBhvr>
                                      <p:tavLst>
                                        <p:tav tm="0">
                                          <p:val>
                                            <p:strVal val="4*#ppt_w"/>
                                          </p:val>
                                        </p:tav>
                                        <p:tav tm="100000">
                                          <p:val>
                                            <p:strVal val="#ppt_w"/>
                                          </p:val>
                                        </p:tav>
                                      </p:tavLst>
                                    </p:anim>
                                    <p:anim calcmode="lin" valueType="num">
                                      <p:cBhvr>
                                        <p:cTn id="38" dur="1000" fill="hold"/>
                                        <p:tgtEl>
                                          <p:spTgt spid="227"/>
                                        </p:tgtEl>
                                        <p:attrNameLst>
                                          <p:attrName>ppt_h</p:attrName>
                                        </p:attrNameLst>
                                      </p:cBhvr>
                                      <p:tavLst>
                                        <p:tav tm="0">
                                          <p:val>
                                            <p:strVal val="4*#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32" presetID="23" grpId="7" fill="hold">
                                  <p:stCondLst>
                                    <p:cond delay="0"/>
                                  </p:stCondLst>
                                  <p:iterate type="el" backwards="0">
                                    <p:tmAbs val="0"/>
                                  </p:iterate>
                                  <p:childTnLst>
                                    <p:set>
                                      <p:cBhvr>
                                        <p:cTn id="42" fill="hold"/>
                                        <p:tgtEl>
                                          <p:spTgt spid="231"/>
                                        </p:tgtEl>
                                        <p:attrNameLst>
                                          <p:attrName>style.visibility</p:attrName>
                                        </p:attrNameLst>
                                      </p:cBhvr>
                                      <p:to>
                                        <p:strVal val="visible"/>
                                      </p:to>
                                    </p:set>
                                    <p:anim calcmode="lin" valueType="num">
                                      <p:cBhvr>
                                        <p:cTn id="43" dur="1000" fill="hold"/>
                                        <p:tgtEl>
                                          <p:spTgt spid="231"/>
                                        </p:tgtEl>
                                        <p:attrNameLst>
                                          <p:attrName>ppt_w</p:attrName>
                                        </p:attrNameLst>
                                      </p:cBhvr>
                                      <p:tavLst>
                                        <p:tav tm="0">
                                          <p:val>
                                            <p:strVal val="4*#ppt_w"/>
                                          </p:val>
                                        </p:tav>
                                        <p:tav tm="100000">
                                          <p:val>
                                            <p:strVal val="#ppt_w"/>
                                          </p:val>
                                        </p:tav>
                                      </p:tavLst>
                                    </p:anim>
                                    <p:anim calcmode="lin" valueType="num">
                                      <p:cBhvr>
                                        <p:cTn id="44" dur="1000" fill="hold"/>
                                        <p:tgtEl>
                                          <p:spTgt spid="231"/>
                                        </p:tgtEl>
                                        <p:attrNameLst>
                                          <p:attrName>ppt_h</p:attrName>
                                        </p:attrNameLst>
                                      </p:cBhvr>
                                      <p:tavLst>
                                        <p:tav tm="0">
                                          <p:val>
                                            <p:strVal val="4*#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Class="entr" nodeType="clickEffect" presetSubtype="32" presetID="23" grpId="8" fill="hold">
                                  <p:stCondLst>
                                    <p:cond delay="0"/>
                                  </p:stCondLst>
                                  <p:iterate type="el" backwards="0">
                                    <p:tmAbs val="0"/>
                                  </p:iterate>
                                  <p:childTnLst>
                                    <p:set>
                                      <p:cBhvr>
                                        <p:cTn id="48" fill="hold"/>
                                        <p:tgtEl>
                                          <p:spTgt spid="228"/>
                                        </p:tgtEl>
                                        <p:attrNameLst>
                                          <p:attrName>style.visibility</p:attrName>
                                        </p:attrNameLst>
                                      </p:cBhvr>
                                      <p:to>
                                        <p:strVal val="visible"/>
                                      </p:to>
                                    </p:set>
                                    <p:anim calcmode="lin" valueType="num">
                                      <p:cBhvr>
                                        <p:cTn id="49" dur="1000" fill="hold"/>
                                        <p:tgtEl>
                                          <p:spTgt spid="228"/>
                                        </p:tgtEl>
                                        <p:attrNameLst>
                                          <p:attrName>ppt_w</p:attrName>
                                        </p:attrNameLst>
                                      </p:cBhvr>
                                      <p:tavLst>
                                        <p:tav tm="0">
                                          <p:val>
                                            <p:strVal val="4*#ppt_w"/>
                                          </p:val>
                                        </p:tav>
                                        <p:tav tm="100000">
                                          <p:val>
                                            <p:strVal val="#ppt_w"/>
                                          </p:val>
                                        </p:tav>
                                      </p:tavLst>
                                    </p:anim>
                                    <p:anim calcmode="lin" valueType="num">
                                      <p:cBhvr>
                                        <p:cTn id="50" dur="1000" fill="hold"/>
                                        <p:tgtEl>
                                          <p:spTgt spid="228"/>
                                        </p:tgtEl>
                                        <p:attrNameLst>
                                          <p:attrName>ppt_h</p:attrName>
                                        </p:attrNameLst>
                                      </p:cBhvr>
                                      <p:tavLst>
                                        <p:tav tm="0">
                                          <p:val>
                                            <p:strVal val="4*#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Class="entr" nodeType="clickEffect" presetSubtype="32" presetID="23" grpId="9" fill="hold">
                                  <p:stCondLst>
                                    <p:cond delay="0"/>
                                  </p:stCondLst>
                                  <p:iterate type="el" backwards="0">
                                    <p:tmAbs val="0"/>
                                  </p:iterate>
                                  <p:childTnLst>
                                    <p:set>
                                      <p:cBhvr>
                                        <p:cTn id="54" fill="hold"/>
                                        <p:tgtEl>
                                          <p:spTgt spid="232"/>
                                        </p:tgtEl>
                                        <p:attrNameLst>
                                          <p:attrName>style.visibility</p:attrName>
                                        </p:attrNameLst>
                                      </p:cBhvr>
                                      <p:to>
                                        <p:strVal val="visible"/>
                                      </p:to>
                                    </p:set>
                                    <p:anim calcmode="lin" valueType="num">
                                      <p:cBhvr>
                                        <p:cTn id="55" dur="1000" fill="hold"/>
                                        <p:tgtEl>
                                          <p:spTgt spid="232"/>
                                        </p:tgtEl>
                                        <p:attrNameLst>
                                          <p:attrName>ppt_w</p:attrName>
                                        </p:attrNameLst>
                                      </p:cBhvr>
                                      <p:tavLst>
                                        <p:tav tm="0">
                                          <p:val>
                                            <p:strVal val="4*#ppt_w"/>
                                          </p:val>
                                        </p:tav>
                                        <p:tav tm="100000">
                                          <p:val>
                                            <p:strVal val="#ppt_w"/>
                                          </p:val>
                                        </p:tav>
                                      </p:tavLst>
                                    </p:anim>
                                    <p:anim calcmode="lin" valueType="num">
                                      <p:cBhvr>
                                        <p:cTn id="56" dur="1000" fill="hold"/>
                                        <p:tgtEl>
                                          <p:spTgt spid="232"/>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27" grpId="6"/>
      <p:bldP build="whole" bldLvl="1" animBg="1" rev="0" advAuto="0" spid="232" grpId="9"/>
      <p:bldP build="whole" bldLvl="1" animBg="1" rev="0" advAuto="0" spid="224" grpId="1"/>
      <p:bldP build="whole" bldLvl="1" animBg="1" rev="0" advAuto="0" spid="228" grpId="8"/>
      <p:bldP build="whole" bldLvl="1" animBg="1" rev="0" advAuto="0" spid="230" grpId="5"/>
      <p:bldP build="whole" bldLvl="1" animBg="1" rev="0" advAuto="0" spid="226" grpId="4"/>
      <p:bldP build="whole" bldLvl="1" animBg="1" rev="0" advAuto="0" spid="229" grpId="3"/>
      <p:bldP build="whole" bldLvl="1" animBg="1" rev="0" advAuto="0" spid="225" grpId="2"/>
      <p:bldP build="whole" bldLvl="1" animBg="1" rev="0" advAuto="0" spid="231" grpId="7"/>
    </p:bldLst>
  </p:timing>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4" name="Si la situation d’énonciation n’a besoin d’être clairement définie, c’est à dire s’il n’est pas nécessaire de comprendre qui sont les personnes, le lieu, le moment de la situation pour comprendre le texte, alors l’énoncé est coupé de la situation d’énonc"/>
          <p:cNvSpPr txBox="1"/>
          <p:nvPr>
            <p:ph type="body" idx="1"/>
          </p:nvPr>
        </p:nvSpPr>
        <p:spPr>
          <a:xfrm>
            <a:off x="1219200" y="785281"/>
            <a:ext cx="21945600" cy="11632157"/>
          </a:xfrm>
          <a:prstGeom prst="rect">
            <a:avLst/>
          </a:prstGeom>
        </p:spPr>
        <p:txBody>
          <a:bodyPr/>
          <a:lstStyle/>
          <a:p>
            <a:pPr defTabSz="473201">
              <a:lnSpc>
                <a:spcPct val="150000"/>
              </a:lnSpc>
              <a:defRPr sz="11340">
                <a:solidFill>
                  <a:srgbClr val="0056D6"/>
                </a:solidFill>
              </a:defRPr>
            </a:pPr>
            <a:r>
              <a:t>Si la situation d’énonciation n’a besoin d’être clairement définie, c’est à dire s’il n’est pas nécessaire de comprendre qui sont les personnes, le lieu, le moment de la situation pour comprendre le texte, alors l’énoncé est </a:t>
            </a:r>
            <a:r>
              <a:rPr>
                <a:solidFill>
                  <a:srgbClr val="FEFB41"/>
                </a:solidFill>
              </a:rPr>
              <a:t>coupé de la situation d’énonciation.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34"/>
                                        </p:tgtEl>
                                        <p:attrNameLst>
                                          <p:attrName>style.visibility</p:attrName>
                                        </p:attrNameLst>
                                      </p:cBhvr>
                                      <p:to>
                                        <p:strVal val="visible"/>
                                      </p:to>
                                    </p:set>
                                    <p:anim calcmode="lin" valueType="num">
                                      <p:cBhvr>
                                        <p:cTn id="7" dur="2500" fill="hold"/>
                                        <p:tgtEl>
                                          <p:spTgt spid="234"/>
                                        </p:tgtEl>
                                        <p:attrNameLst>
                                          <p:attrName>ppt_w</p:attrName>
                                        </p:attrNameLst>
                                      </p:cBhvr>
                                      <p:tavLst>
                                        <p:tav tm="0">
                                          <p:val>
                                            <p:fltVal val="0"/>
                                          </p:val>
                                        </p:tav>
                                        <p:tav tm="100000">
                                          <p:val>
                                            <p:strVal val="#ppt_w"/>
                                          </p:val>
                                        </p:tav>
                                      </p:tavLst>
                                    </p:anim>
                                    <p:anim calcmode="lin" valueType="num">
                                      <p:cBhvr>
                                        <p:cTn id="8" dur="2500" fill="hold"/>
                                        <p:tgtEl>
                                          <p:spTgt spid="23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34" grpId="1"/>
    </p:bldLst>
  </p:timing>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6" name="Il existe 2 types de texte"/>
          <p:cNvSpPr txBox="1"/>
          <p:nvPr>
            <p:ph type="body" idx="1"/>
          </p:nvPr>
        </p:nvSpPr>
        <p:spPr>
          <a:xfrm>
            <a:off x="989194" y="-4102330"/>
            <a:ext cx="21945601" cy="11632157"/>
          </a:xfrm>
          <a:prstGeom prst="rect">
            <a:avLst/>
          </a:prstGeom>
        </p:spPr>
        <p:txBody>
          <a:bodyPr/>
          <a:lstStyle>
            <a:lvl1pPr>
              <a:lnSpc>
                <a:spcPct val="150000"/>
              </a:lnSpc>
            </a:lvl1pPr>
          </a:lstStyle>
          <a:p>
            <a:pPr/>
            <a:r>
              <a:t>Il existe 2 types de texte</a:t>
            </a:r>
          </a:p>
        </p:txBody>
      </p:sp>
      <p:sp>
        <p:nvSpPr>
          <p:cNvPr id="237" name="J’ai besoin de connaître la situation d’énonciation pour comprendre tous les éléments du texte."/>
          <p:cNvSpPr/>
          <p:nvPr/>
        </p:nvSpPr>
        <p:spPr>
          <a:xfrm>
            <a:off x="515508" y="3684512"/>
            <a:ext cx="10400817" cy="8273270"/>
          </a:xfrm>
          <a:prstGeom prst="ellipse">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400">
                <a:solidFill>
                  <a:srgbClr val="FFFFFF"/>
                </a:solidFill>
                <a:latin typeface="Proxima Nova Extrabold"/>
                <a:ea typeface="Proxima Nova Extrabold"/>
                <a:cs typeface="Proxima Nova Extrabold"/>
                <a:sym typeface="Proxima Nova Extrabold"/>
              </a:defRPr>
            </a:lvl1pPr>
          </a:lstStyle>
          <a:p>
            <a:pPr/>
            <a:r>
              <a:t>J’ai besoin de connaître la situation d’énonciation pour comprendre tous les éléments du texte.</a:t>
            </a:r>
          </a:p>
        </p:txBody>
      </p:sp>
      <p:sp>
        <p:nvSpPr>
          <p:cNvPr id="238" name="Je n’ai pas besoin de connaître la situation d’énonciation pour comprendre tous les éléments du texte."/>
          <p:cNvSpPr/>
          <p:nvPr/>
        </p:nvSpPr>
        <p:spPr>
          <a:xfrm>
            <a:off x="12394334" y="3576697"/>
            <a:ext cx="10530196" cy="8488900"/>
          </a:xfrm>
          <a:prstGeom prst="ellipse">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600">
                <a:solidFill>
                  <a:srgbClr val="FFFFFF"/>
                </a:solidFill>
                <a:latin typeface="Proxima Nova Extrabold"/>
                <a:ea typeface="Proxima Nova Extrabold"/>
                <a:cs typeface="Proxima Nova Extrabold"/>
                <a:sym typeface="Proxima Nova Extrabold"/>
              </a:defRPr>
            </a:lvl1pPr>
          </a:lstStyle>
          <a:p>
            <a:pPr/>
            <a:r>
              <a:t>Je n’ai pas besoin de connaître la situation d’énonciation pour comprendre tous les éléments du texte.</a:t>
            </a:r>
          </a:p>
        </p:txBody>
      </p:sp>
      <p:sp>
        <p:nvSpPr>
          <p:cNvPr id="239" name="Hier, je me suis perdu à cet endroit avec toi."/>
          <p:cNvSpPr/>
          <p:nvPr/>
        </p:nvSpPr>
        <p:spPr>
          <a:xfrm>
            <a:off x="515508" y="3684512"/>
            <a:ext cx="10400817" cy="8273270"/>
          </a:xfrm>
          <a:prstGeom prst="ellipse">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400">
                <a:solidFill>
                  <a:srgbClr val="FFFFFF"/>
                </a:solidFill>
                <a:latin typeface="Proxima Nova Extrabold"/>
                <a:ea typeface="Proxima Nova Extrabold"/>
                <a:cs typeface="Proxima Nova Extrabold"/>
                <a:sym typeface="Proxima Nova Extrabold"/>
              </a:defRPr>
            </a:lvl1pPr>
          </a:lstStyle>
          <a:p>
            <a:pPr/>
            <a:r>
              <a:t>Hier, je me suis perdu à cet endroit avec toi.</a:t>
            </a:r>
          </a:p>
        </p:txBody>
      </p:sp>
      <p:sp>
        <p:nvSpPr>
          <p:cNvPr id="240" name="Hier, je me suis perdu à cet endroit avec toi."/>
          <p:cNvSpPr/>
          <p:nvPr/>
        </p:nvSpPr>
        <p:spPr>
          <a:xfrm>
            <a:off x="515508" y="3684512"/>
            <a:ext cx="10400817" cy="8273270"/>
          </a:xfrm>
          <a:prstGeom prst="ellipse">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lgn="ctr" defTabSz="825500">
              <a:lnSpc>
                <a:spcPct val="120000"/>
              </a:lnSpc>
              <a:spcBef>
                <a:spcPts val="0"/>
              </a:spcBef>
              <a:defRPr b="0" cap="all" sz="4400">
                <a:solidFill>
                  <a:srgbClr val="FFFFFF"/>
                </a:solidFill>
                <a:latin typeface="Proxima Nova Extrabold"/>
                <a:ea typeface="Proxima Nova Extrabold"/>
                <a:cs typeface="Proxima Nova Extrabold"/>
                <a:sym typeface="Proxima Nova Extrabold"/>
              </a:defRPr>
            </a:pPr>
            <a:r>
              <a:rPr>
                <a:solidFill>
                  <a:srgbClr val="4E7A27"/>
                </a:solidFill>
              </a:rPr>
              <a:t>Hier</a:t>
            </a:r>
            <a:r>
              <a:t>, </a:t>
            </a:r>
            <a:r>
              <a:rPr>
                <a:solidFill>
                  <a:srgbClr val="B51A00"/>
                </a:solidFill>
              </a:rPr>
              <a:t>je</a:t>
            </a:r>
            <a:r>
              <a:t> me suis perdu à </a:t>
            </a:r>
            <a:r>
              <a:rPr>
                <a:solidFill>
                  <a:srgbClr val="C4BC00"/>
                </a:solidFill>
              </a:rPr>
              <a:t>cet endroit</a:t>
            </a:r>
            <a:r>
              <a:t> avec </a:t>
            </a:r>
            <a:r>
              <a:rPr>
                <a:solidFill>
                  <a:srgbClr val="0042A9"/>
                </a:solidFill>
              </a:rPr>
              <a:t>toi</a:t>
            </a:r>
            <a:r>
              <a:t>.</a:t>
            </a:r>
          </a:p>
        </p:txBody>
      </p:sp>
      <p:sp>
        <p:nvSpPr>
          <p:cNvPr id="241" name="MOMENT"/>
          <p:cNvSpPr/>
          <p:nvPr/>
        </p:nvSpPr>
        <p:spPr>
          <a:xfrm>
            <a:off x="276504" y="1841876"/>
            <a:ext cx="3604910" cy="1565182"/>
          </a:xfrm>
          <a:prstGeom prst="wedgeEllipseCallout">
            <a:avLst>
              <a:gd name="adj1" fmla="val 19463"/>
              <a:gd name="adj2" fmla="val 294206"/>
            </a:avLst>
          </a:prstGeom>
          <a:solidFill>
            <a:schemeClr val="accent2">
              <a:hueOff val="386192"/>
              <a:satOff val="21048"/>
              <a:lumOff val="-20467"/>
            </a:schemeClr>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lvl1pPr>
          </a:lstStyle>
          <a:p>
            <a:pPr/>
            <a:r>
              <a:t>MOMENT</a:t>
            </a:r>
          </a:p>
        </p:txBody>
      </p:sp>
      <p:sp>
        <p:nvSpPr>
          <p:cNvPr id="242" name="ÉMETTEUR"/>
          <p:cNvSpPr/>
          <p:nvPr/>
        </p:nvSpPr>
        <p:spPr>
          <a:xfrm>
            <a:off x="276504" y="7797369"/>
            <a:ext cx="4844655" cy="571023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1" y="21600"/>
                </a:moveTo>
                <a:cubicBezTo>
                  <a:pt x="4836" y="21600"/>
                  <a:pt x="0" y="20256"/>
                  <a:pt x="0" y="18599"/>
                </a:cubicBezTo>
                <a:cubicBezTo>
                  <a:pt x="0" y="17017"/>
                  <a:pt x="4411" y="15724"/>
                  <a:pt x="10001" y="15610"/>
                </a:cubicBezTo>
                <a:lnTo>
                  <a:pt x="13220" y="0"/>
                </a:lnTo>
                <a:lnTo>
                  <a:pt x="12360" y="15634"/>
                </a:lnTo>
                <a:cubicBezTo>
                  <a:pt x="17584" y="15844"/>
                  <a:pt x="21600" y="17089"/>
                  <a:pt x="21600" y="18599"/>
                </a:cubicBezTo>
                <a:cubicBezTo>
                  <a:pt x="21600" y="20256"/>
                  <a:pt x="16766" y="21600"/>
                  <a:pt x="10801" y="21600"/>
                </a:cubicBezTo>
                <a:close/>
              </a:path>
            </a:pathLst>
          </a:custGeom>
          <a:solidFill>
            <a:schemeClr val="accent2">
              <a:hueOff val="386192"/>
              <a:satOff val="21048"/>
              <a:lumOff val="-20467"/>
            </a:schemeClr>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lvl1pPr>
          </a:lstStyle>
          <a:p>
            <a:pPr/>
            <a:r>
              <a:t>ÉMETTEUR </a:t>
            </a:r>
          </a:p>
        </p:txBody>
      </p:sp>
      <p:sp>
        <p:nvSpPr>
          <p:cNvPr id="243" name="Lieu"/>
          <p:cNvSpPr/>
          <p:nvPr/>
        </p:nvSpPr>
        <p:spPr>
          <a:xfrm>
            <a:off x="2372924" y="322902"/>
            <a:ext cx="3604910" cy="1565181"/>
          </a:xfrm>
          <a:prstGeom prst="wedgeEllipseCallout">
            <a:avLst>
              <a:gd name="adj1" fmla="val -2470"/>
              <a:gd name="adj2" fmla="val 430136"/>
            </a:avLst>
          </a:prstGeom>
          <a:solidFill>
            <a:schemeClr val="accent2">
              <a:hueOff val="386192"/>
              <a:satOff val="21048"/>
              <a:lumOff val="-20467"/>
            </a:schemeClr>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lvl1pPr>
          </a:lstStyle>
          <a:p>
            <a:pPr/>
            <a:r>
              <a:t>Lieu</a:t>
            </a:r>
          </a:p>
        </p:txBody>
      </p:sp>
      <p:sp>
        <p:nvSpPr>
          <p:cNvPr id="244" name="DESTINATAIRE"/>
          <p:cNvSpPr/>
          <p:nvPr/>
        </p:nvSpPr>
        <p:spPr>
          <a:xfrm>
            <a:off x="9077287" y="2966991"/>
            <a:ext cx="4841188" cy="1565181"/>
          </a:xfrm>
          <a:prstGeom prst="wedgeEllipseCallout">
            <a:avLst>
              <a:gd name="adj1" fmla="val -72510"/>
              <a:gd name="adj2" fmla="val 279511"/>
            </a:avLst>
          </a:prstGeom>
          <a:solidFill>
            <a:schemeClr val="accent2">
              <a:hueOff val="386192"/>
              <a:satOff val="21048"/>
              <a:lumOff val="-20467"/>
            </a:schemeClr>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lvl1pPr>
          </a:lstStyle>
          <a:p>
            <a:pPr/>
            <a:r>
              <a:t>DESTINATAIRE</a:t>
            </a:r>
          </a:p>
        </p:txBody>
      </p:sp>
      <p:sp>
        <p:nvSpPr>
          <p:cNvPr id="245" name="Le lundi 12 janvier 2022, Éric s’était perdu dans le parc Jean Jaurès avec son ami Léa."/>
          <p:cNvSpPr/>
          <p:nvPr/>
        </p:nvSpPr>
        <p:spPr>
          <a:xfrm>
            <a:off x="12521334" y="3703697"/>
            <a:ext cx="10530196" cy="8488900"/>
          </a:xfrm>
          <a:prstGeom prst="ellipse">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600">
                <a:solidFill>
                  <a:srgbClr val="FFFFFF"/>
                </a:solidFill>
                <a:latin typeface="Proxima Nova Extrabold"/>
                <a:ea typeface="Proxima Nova Extrabold"/>
                <a:cs typeface="Proxima Nova Extrabold"/>
                <a:sym typeface="Proxima Nova Extrabold"/>
              </a:defRPr>
            </a:lvl1pPr>
          </a:lstStyle>
          <a:p>
            <a:pPr/>
            <a:r>
              <a:t>Le lundi 12 janvier 2022, Éric s’était perdu dans le parc Jean Jaurès avec son ami Léa.</a:t>
            </a:r>
          </a:p>
        </p:txBody>
      </p:sp>
      <p:sp>
        <p:nvSpPr>
          <p:cNvPr id="246" name="ÉNONCÉ EST ANCRÉ DANS LA SITUATION D’ÉNONCIATION"/>
          <p:cNvSpPr/>
          <p:nvPr/>
        </p:nvSpPr>
        <p:spPr>
          <a:xfrm>
            <a:off x="515508" y="3684512"/>
            <a:ext cx="10400817" cy="8273270"/>
          </a:xfrm>
          <a:prstGeom prst="ellipse">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lgn="ctr" defTabSz="825500">
              <a:lnSpc>
                <a:spcPct val="120000"/>
              </a:lnSpc>
              <a:spcBef>
                <a:spcPts val="0"/>
              </a:spcBef>
              <a:defRPr b="0" cap="all" sz="4400">
                <a:solidFill>
                  <a:srgbClr val="FFFFFF"/>
                </a:solidFill>
                <a:latin typeface="Proxima Nova Extrabold"/>
                <a:ea typeface="Proxima Nova Extrabold"/>
                <a:cs typeface="Proxima Nova Extrabold"/>
                <a:sym typeface="Proxima Nova Extrabold"/>
              </a:defRPr>
            </a:pPr>
            <a:r>
              <a:t>ÉNONCÉ EST </a:t>
            </a:r>
            <a:r>
              <a:rPr sz="6400">
                <a:solidFill>
                  <a:srgbClr val="4E7A27"/>
                </a:solidFill>
              </a:rPr>
              <a:t>ANCRÉ</a:t>
            </a:r>
            <a:r>
              <a:t> DANS LA SITUATION D’ÉNONCIATION</a:t>
            </a:r>
          </a:p>
        </p:txBody>
      </p:sp>
      <p:sp>
        <p:nvSpPr>
          <p:cNvPr id="247" name="ÉNONCÉ COUPÉ DE LA SITUATION D’ÉNONCIATION"/>
          <p:cNvSpPr/>
          <p:nvPr/>
        </p:nvSpPr>
        <p:spPr>
          <a:xfrm>
            <a:off x="12521334" y="3576697"/>
            <a:ext cx="10530196" cy="8488900"/>
          </a:xfrm>
          <a:prstGeom prst="ellipse">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lgn="ctr" defTabSz="825500">
              <a:lnSpc>
                <a:spcPct val="120000"/>
              </a:lnSpc>
              <a:spcBef>
                <a:spcPts val="0"/>
              </a:spcBef>
              <a:defRPr b="0" cap="all" sz="4600">
                <a:solidFill>
                  <a:srgbClr val="FFFFFF"/>
                </a:solidFill>
                <a:latin typeface="Proxima Nova Extrabold"/>
                <a:ea typeface="Proxima Nova Extrabold"/>
                <a:cs typeface="Proxima Nova Extrabold"/>
                <a:sym typeface="Proxima Nova Extrabold"/>
              </a:defRPr>
            </a:pPr>
            <a:r>
              <a:t>ÉNONCÉ </a:t>
            </a:r>
            <a:r>
              <a:rPr sz="6300">
                <a:solidFill>
                  <a:srgbClr val="38571A"/>
                </a:solidFill>
              </a:rPr>
              <a:t>COUPÉ</a:t>
            </a:r>
            <a:r>
              <a:t> DE LA SITUATION D’ÉNONCIATION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36"/>
                                        </p:tgtEl>
                                        <p:attrNameLst>
                                          <p:attrName>style.visibility</p:attrName>
                                        </p:attrNameLst>
                                      </p:cBhvr>
                                      <p:to>
                                        <p:strVal val="visible"/>
                                      </p:to>
                                    </p:set>
                                    <p:anim calcmode="lin" valueType="num">
                                      <p:cBhvr>
                                        <p:cTn id="7" dur="2500" fill="hold"/>
                                        <p:tgtEl>
                                          <p:spTgt spid="236"/>
                                        </p:tgtEl>
                                        <p:attrNameLst>
                                          <p:attrName>ppt_w</p:attrName>
                                        </p:attrNameLst>
                                      </p:cBhvr>
                                      <p:tavLst>
                                        <p:tav tm="0">
                                          <p:val>
                                            <p:fltVal val="0"/>
                                          </p:val>
                                        </p:tav>
                                        <p:tav tm="100000">
                                          <p:val>
                                            <p:strVal val="#ppt_w"/>
                                          </p:val>
                                        </p:tav>
                                      </p:tavLst>
                                    </p:anim>
                                    <p:anim calcmode="lin" valueType="num">
                                      <p:cBhvr>
                                        <p:cTn id="8" dur="2500" fill="hold"/>
                                        <p:tgtEl>
                                          <p:spTgt spid="23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ID="10" grpId="2" fill="hold">
                                  <p:stCondLst>
                                    <p:cond delay="0"/>
                                  </p:stCondLst>
                                  <p:iterate type="el" backwards="0">
                                    <p:tmAbs val="0"/>
                                  </p:iterate>
                                  <p:childTnLst>
                                    <p:set>
                                      <p:cBhvr>
                                        <p:cTn id="12" fill="hold"/>
                                        <p:tgtEl>
                                          <p:spTgt spid="237"/>
                                        </p:tgtEl>
                                        <p:attrNameLst>
                                          <p:attrName>style.visibility</p:attrName>
                                        </p:attrNameLst>
                                      </p:cBhvr>
                                      <p:to>
                                        <p:strVal val="visible"/>
                                      </p:to>
                                    </p:set>
                                    <p:animEffect filter="fade" transition="in">
                                      <p:cBhvr>
                                        <p:cTn id="13" dur="1500"/>
                                        <p:tgtEl>
                                          <p:spTgt spid="237"/>
                                        </p:tgtEl>
                                      </p:cBhvr>
                                    </p:animEffect>
                                  </p:childTnLst>
                                </p:cTn>
                              </p:par>
                            </p:childTnLst>
                          </p:cTn>
                        </p:par>
                      </p:childTnLst>
                    </p:cTn>
                  </p:par>
                  <p:par>
                    <p:cTn id="14" fill="hold">
                      <p:stCondLst>
                        <p:cond delay="indefinite"/>
                      </p:stCondLst>
                      <p:childTnLst>
                        <p:par>
                          <p:cTn id="15" fill="hold">
                            <p:stCondLst>
                              <p:cond delay="0"/>
                            </p:stCondLst>
                            <p:childTnLst>
                              <p:par>
                                <p:cTn id="16" presetClass="entr" nodeType="clickEffect" presetID="10" grpId="3" fill="hold">
                                  <p:stCondLst>
                                    <p:cond delay="0"/>
                                  </p:stCondLst>
                                  <p:iterate type="el" backwards="0">
                                    <p:tmAbs val="0"/>
                                  </p:iterate>
                                  <p:childTnLst>
                                    <p:set>
                                      <p:cBhvr>
                                        <p:cTn id="17" fill="hold"/>
                                        <p:tgtEl>
                                          <p:spTgt spid="238"/>
                                        </p:tgtEl>
                                        <p:attrNameLst>
                                          <p:attrName>style.visibility</p:attrName>
                                        </p:attrNameLst>
                                      </p:cBhvr>
                                      <p:to>
                                        <p:strVal val="visible"/>
                                      </p:to>
                                    </p:set>
                                    <p:animEffect filter="fade" transition="in">
                                      <p:cBhvr>
                                        <p:cTn id="18" dur="1500"/>
                                        <p:tgtEl>
                                          <p:spTgt spid="238"/>
                                        </p:tgtEl>
                                      </p:cBhvr>
                                    </p:animEffec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8" presetID="15" grpId="4" fill="hold">
                                  <p:stCondLst>
                                    <p:cond delay="0"/>
                                  </p:stCondLst>
                                  <p:iterate type="el" backwards="0">
                                    <p:tmAbs val="0"/>
                                  </p:iterate>
                                  <p:childTnLst>
                                    <p:set>
                                      <p:cBhvr>
                                        <p:cTn id="22" fill="hold"/>
                                        <p:tgtEl>
                                          <p:spTgt spid="239"/>
                                        </p:tgtEl>
                                        <p:attrNameLst>
                                          <p:attrName>style.visibility</p:attrName>
                                        </p:attrNameLst>
                                      </p:cBhvr>
                                      <p:to>
                                        <p:strVal val="visible"/>
                                      </p:to>
                                    </p:set>
                                    <p:anim calcmode="lin" valueType="num">
                                      <p:cBhvr>
                                        <p:cTn id="23" dur="1500" fill="hold"/>
                                        <p:tgtEl>
                                          <p:spTgt spid="239"/>
                                        </p:tgtEl>
                                        <p:attrNameLst>
                                          <p:attrName>ppt_w</p:attrName>
                                        </p:attrNameLst>
                                      </p:cBhvr>
                                      <p:tavLst>
                                        <p:tav tm="0">
                                          <p:val>
                                            <p:fltVal val="0"/>
                                          </p:val>
                                        </p:tav>
                                        <p:tav tm="100000">
                                          <p:val>
                                            <p:strVal val="#ppt_w"/>
                                          </p:val>
                                        </p:tav>
                                      </p:tavLst>
                                    </p:anim>
                                    <p:anim calcmode="lin" valueType="num">
                                      <p:cBhvr>
                                        <p:cTn id="24" dur="1500" fill="hold"/>
                                        <p:tgtEl>
                                          <p:spTgt spid="239"/>
                                        </p:tgtEl>
                                        <p:attrNameLst>
                                          <p:attrName>ppt_h</p:attrName>
                                        </p:attrNameLst>
                                      </p:cBhvr>
                                      <p:tavLst>
                                        <p:tav tm="0">
                                          <p:val>
                                            <p:fltVal val="0"/>
                                          </p:val>
                                        </p:tav>
                                        <p:tav tm="100000">
                                          <p:val>
                                            <p:strVal val="#ppt_h"/>
                                          </p:val>
                                        </p:tav>
                                      </p:tavLst>
                                    </p:anim>
                                    <p:anim calcmode="lin" valueType="num">
                                      <p:cBhvr>
                                        <p:cTn id="25" dur="1500" fill="hold"/>
                                        <p:tgtEl>
                                          <p:spTgt spid="239"/>
                                        </p:tgtEl>
                                        <p:attrNameLst>
                                          <p:attrName>ppt_x</p:attrName>
                                        </p:attrNameLst>
                                      </p:cBhvr>
                                      <p:tavLst>
                                        <p:tav tm="0" fmla="#ppt_x+(cos(-2*pi*(1-$))*-#ppt_x-sin(-2*pi*(1-$))*(1-#ppt_y))*(1-$)">
                                          <p:val>
                                            <p:fltVal val="0"/>
                                          </p:val>
                                        </p:tav>
                                        <p:tav tm="100000">
                                          <p:val>
                                            <p:fltVal val="1"/>
                                          </p:val>
                                        </p:tav>
                                      </p:tavLst>
                                    </p:anim>
                                    <p:anim calcmode="lin" valueType="num">
                                      <p:cBhvr>
                                        <p:cTn id="26" dur="1500" fill="hold"/>
                                        <p:tgtEl>
                                          <p:spTgt spid="23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5" fill="hold">
                                  <p:stCondLst>
                                    <p:cond delay="0"/>
                                  </p:stCondLst>
                                  <p:iterate type="el" backwards="0">
                                    <p:tmAbs val="0"/>
                                  </p:iterate>
                                  <p:childTnLst>
                                    <p:set>
                                      <p:cBhvr>
                                        <p:cTn id="30" fill="hold"/>
                                        <p:tgtEl>
                                          <p:spTgt spid="24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8" presetID="22" grpId="6" fill="hold">
                                  <p:stCondLst>
                                    <p:cond delay="0"/>
                                  </p:stCondLst>
                                  <p:iterate type="el" backwards="0">
                                    <p:tmAbs val="0"/>
                                  </p:iterate>
                                  <p:childTnLst>
                                    <p:set>
                                      <p:cBhvr>
                                        <p:cTn id="34" fill="hold"/>
                                        <p:tgtEl>
                                          <p:spTgt spid="241"/>
                                        </p:tgtEl>
                                        <p:attrNameLst>
                                          <p:attrName>style.visibility</p:attrName>
                                        </p:attrNameLst>
                                      </p:cBhvr>
                                      <p:to>
                                        <p:strVal val="visible"/>
                                      </p:to>
                                    </p:set>
                                    <p:animEffect filter="wipe(left)" transition="in">
                                      <p:cBhvr>
                                        <p:cTn id="35" dur="1000"/>
                                        <p:tgtEl>
                                          <p:spTgt spid="241"/>
                                        </p:tgtEl>
                                      </p:cBhvr>
                                    </p:animEffect>
                                  </p:childTnLst>
                                </p:cTn>
                              </p:par>
                            </p:childTnLst>
                          </p:cTn>
                        </p:par>
                      </p:childTnLst>
                    </p:cTn>
                  </p:par>
                  <p:par>
                    <p:cTn id="36" fill="hold">
                      <p:stCondLst>
                        <p:cond delay="indefinite"/>
                      </p:stCondLst>
                      <p:childTnLst>
                        <p:par>
                          <p:cTn id="37" fill="hold">
                            <p:stCondLst>
                              <p:cond delay="0"/>
                            </p:stCondLst>
                            <p:childTnLst>
                              <p:par>
                                <p:cTn id="38" presetClass="entr" nodeType="clickEffect" presetSubtype="8" presetID="22" grpId="7" fill="hold">
                                  <p:stCondLst>
                                    <p:cond delay="0"/>
                                  </p:stCondLst>
                                  <p:iterate type="el" backwards="0">
                                    <p:tmAbs val="0"/>
                                  </p:iterate>
                                  <p:childTnLst>
                                    <p:set>
                                      <p:cBhvr>
                                        <p:cTn id="39" fill="hold"/>
                                        <p:tgtEl>
                                          <p:spTgt spid="242"/>
                                        </p:tgtEl>
                                        <p:attrNameLst>
                                          <p:attrName>style.visibility</p:attrName>
                                        </p:attrNameLst>
                                      </p:cBhvr>
                                      <p:to>
                                        <p:strVal val="visible"/>
                                      </p:to>
                                    </p:set>
                                    <p:animEffect filter="wipe(left)" transition="in">
                                      <p:cBhvr>
                                        <p:cTn id="40" dur="1000"/>
                                        <p:tgtEl>
                                          <p:spTgt spid="242"/>
                                        </p:tgtEl>
                                      </p:cBhvr>
                                    </p:animEffect>
                                  </p:childTnLst>
                                </p:cTn>
                              </p:par>
                            </p:childTnLst>
                          </p:cTn>
                        </p:par>
                      </p:childTnLst>
                    </p:cTn>
                  </p:par>
                  <p:par>
                    <p:cTn id="41" fill="hold">
                      <p:stCondLst>
                        <p:cond delay="indefinite"/>
                      </p:stCondLst>
                      <p:childTnLst>
                        <p:par>
                          <p:cTn id="42" fill="hold">
                            <p:stCondLst>
                              <p:cond delay="0"/>
                            </p:stCondLst>
                            <p:childTnLst>
                              <p:par>
                                <p:cTn id="43" presetClass="entr" nodeType="clickEffect" presetSubtype="8" presetID="22" grpId="8" fill="hold">
                                  <p:stCondLst>
                                    <p:cond delay="0"/>
                                  </p:stCondLst>
                                  <p:iterate type="el" backwards="0">
                                    <p:tmAbs val="0"/>
                                  </p:iterate>
                                  <p:childTnLst>
                                    <p:set>
                                      <p:cBhvr>
                                        <p:cTn id="44" fill="hold"/>
                                        <p:tgtEl>
                                          <p:spTgt spid="243"/>
                                        </p:tgtEl>
                                        <p:attrNameLst>
                                          <p:attrName>style.visibility</p:attrName>
                                        </p:attrNameLst>
                                      </p:cBhvr>
                                      <p:to>
                                        <p:strVal val="visible"/>
                                      </p:to>
                                    </p:set>
                                    <p:animEffect filter="wipe(left)" transition="in">
                                      <p:cBhvr>
                                        <p:cTn id="45" dur="1000"/>
                                        <p:tgtEl>
                                          <p:spTgt spid="243"/>
                                        </p:tgtEl>
                                      </p:cBhvr>
                                    </p:animEffect>
                                  </p:childTnLst>
                                </p:cTn>
                              </p:par>
                            </p:childTnLst>
                          </p:cTn>
                        </p:par>
                      </p:childTnLst>
                    </p:cTn>
                  </p:par>
                  <p:par>
                    <p:cTn id="46" fill="hold">
                      <p:stCondLst>
                        <p:cond delay="indefinite"/>
                      </p:stCondLst>
                      <p:childTnLst>
                        <p:par>
                          <p:cTn id="47" fill="hold">
                            <p:stCondLst>
                              <p:cond delay="0"/>
                            </p:stCondLst>
                            <p:childTnLst>
                              <p:par>
                                <p:cTn id="48" presetClass="entr" nodeType="clickEffect" presetSubtype="8" presetID="22" grpId="9" fill="hold">
                                  <p:stCondLst>
                                    <p:cond delay="0"/>
                                  </p:stCondLst>
                                  <p:iterate type="el" backwards="0">
                                    <p:tmAbs val="0"/>
                                  </p:iterate>
                                  <p:childTnLst>
                                    <p:set>
                                      <p:cBhvr>
                                        <p:cTn id="49" fill="hold"/>
                                        <p:tgtEl>
                                          <p:spTgt spid="244"/>
                                        </p:tgtEl>
                                        <p:attrNameLst>
                                          <p:attrName>style.visibility</p:attrName>
                                        </p:attrNameLst>
                                      </p:cBhvr>
                                      <p:to>
                                        <p:strVal val="visible"/>
                                      </p:to>
                                    </p:set>
                                    <p:animEffect filter="wipe(left)" transition="in">
                                      <p:cBhvr>
                                        <p:cTn id="50" dur="1000"/>
                                        <p:tgtEl>
                                          <p:spTgt spid="244"/>
                                        </p:tgtEl>
                                      </p:cBhvr>
                                    </p:animEffect>
                                  </p:childTnLst>
                                </p:cTn>
                              </p:par>
                            </p:childTnLst>
                          </p:cTn>
                        </p:par>
                      </p:childTnLst>
                    </p:cTn>
                  </p:par>
                  <p:par>
                    <p:cTn id="51" fill="hold">
                      <p:stCondLst>
                        <p:cond delay="indefinite"/>
                      </p:stCondLst>
                      <p:childTnLst>
                        <p:par>
                          <p:cTn id="52" fill="hold">
                            <p:stCondLst>
                              <p:cond delay="0"/>
                            </p:stCondLst>
                            <p:childTnLst>
                              <p:par>
                                <p:cTn id="53" presetClass="entr" nodeType="clickEffect" presetSubtype="0" presetID="1" grpId="10" fill="hold">
                                  <p:stCondLst>
                                    <p:cond delay="0"/>
                                  </p:stCondLst>
                                  <p:iterate type="el" backwards="0">
                                    <p:tmAbs val="0"/>
                                  </p:iterate>
                                  <p:childTnLst>
                                    <p:set>
                                      <p:cBhvr>
                                        <p:cTn id="54" fill="hold"/>
                                        <p:tgtEl>
                                          <p:spTgt spid="24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Class="exit" nodeType="clickEffect" presetID="10" grpId="11" fill="hold">
                                  <p:stCondLst>
                                    <p:cond delay="0"/>
                                  </p:stCondLst>
                                  <p:iterate type="el" backwards="0">
                                    <p:tmAbs val="0"/>
                                  </p:iterate>
                                  <p:childTnLst>
                                    <p:animEffect filter="fade" transition="out">
                                      <p:cBhvr>
                                        <p:cTn id="58" dur="1000" fill="hold"/>
                                        <p:tgtEl>
                                          <p:spTgt spid="242"/>
                                        </p:tgtEl>
                                      </p:cBhvr>
                                    </p:animEffect>
                                    <p:set>
                                      <p:cBhvr>
                                        <p:cTn id="59" fill="hold">
                                          <p:stCondLst>
                                            <p:cond delay="999"/>
                                          </p:stCondLst>
                                        </p:cTn>
                                        <p:tgtEl>
                                          <p:spTgt spid="242"/>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Class="exit" nodeType="clickEffect" presetID="10" grpId="12" fill="hold">
                                  <p:stCondLst>
                                    <p:cond delay="0"/>
                                  </p:stCondLst>
                                  <p:iterate type="el" backwards="0">
                                    <p:tmAbs val="0"/>
                                  </p:iterate>
                                  <p:childTnLst>
                                    <p:animEffect filter="fade" transition="out">
                                      <p:cBhvr>
                                        <p:cTn id="63" dur="1000" fill="hold"/>
                                        <p:tgtEl>
                                          <p:spTgt spid="244"/>
                                        </p:tgtEl>
                                      </p:cBhvr>
                                    </p:animEffect>
                                    <p:set>
                                      <p:cBhvr>
                                        <p:cTn id="64" fill="hold">
                                          <p:stCondLst>
                                            <p:cond delay="999"/>
                                          </p:stCondLst>
                                        </p:cTn>
                                        <p:tgtEl>
                                          <p:spTgt spid="244"/>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Class="exit" nodeType="clickEffect" presetID="10" grpId="13" fill="hold">
                                  <p:stCondLst>
                                    <p:cond delay="0"/>
                                  </p:stCondLst>
                                  <p:iterate type="el" backwards="0">
                                    <p:tmAbs val="0"/>
                                  </p:iterate>
                                  <p:childTnLst>
                                    <p:animEffect filter="fade" transition="out">
                                      <p:cBhvr>
                                        <p:cTn id="68" dur="1000" fill="hold"/>
                                        <p:tgtEl>
                                          <p:spTgt spid="243"/>
                                        </p:tgtEl>
                                      </p:cBhvr>
                                    </p:animEffect>
                                    <p:set>
                                      <p:cBhvr>
                                        <p:cTn id="69" fill="hold">
                                          <p:stCondLst>
                                            <p:cond delay="999"/>
                                          </p:stCondLst>
                                        </p:cTn>
                                        <p:tgtEl>
                                          <p:spTgt spid="243"/>
                                        </p:tgtEl>
                                        <p:attrNameLst>
                                          <p:attrName>style.visibility</p:attrName>
                                        </p:attrNameLst>
                                      </p:cBhvr>
                                      <p:to>
                                        <p:strVal val="hidden"/>
                                      </p:to>
                                    </p:set>
                                  </p:childTnLst>
                                </p:cTn>
                              </p:par>
                            </p:childTnLst>
                          </p:cTn>
                        </p:par>
                      </p:childTnLst>
                    </p:cTn>
                  </p:par>
                  <p:par>
                    <p:cTn id="70" fill="hold">
                      <p:stCondLst>
                        <p:cond delay="indefinite"/>
                      </p:stCondLst>
                      <p:childTnLst>
                        <p:par>
                          <p:cTn id="71" fill="hold">
                            <p:stCondLst>
                              <p:cond delay="0"/>
                            </p:stCondLst>
                            <p:childTnLst>
                              <p:par>
                                <p:cTn id="72" presetClass="exit" nodeType="clickEffect" presetID="10" grpId="14" fill="hold">
                                  <p:stCondLst>
                                    <p:cond delay="0"/>
                                  </p:stCondLst>
                                  <p:iterate type="el" backwards="0">
                                    <p:tmAbs val="0"/>
                                  </p:iterate>
                                  <p:childTnLst>
                                    <p:animEffect filter="fade" transition="out">
                                      <p:cBhvr>
                                        <p:cTn id="73" dur="1000" fill="hold"/>
                                        <p:tgtEl>
                                          <p:spTgt spid="241"/>
                                        </p:tgtEl>
                                      </p:cBhvr>
                                    </p:animEffect>
                                    <p:set>
                                      <p:cBhvr>
                                        <p:cTn id="74" fill="hold">
                                          <p:stCondLst>
                                            <p:cond delay="999"/>
                                          </p:stCondLst>
                                        </p:cTn>
                                        <p:tgtEl>
                                          <p:spTgt spid="241"/>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Class="entr" nodeType="clickEffect" presetSubtype="8" presetID="22" grpId="15" fill="hold">
                                  <p:stCondLst>
                                    <p:cond delay="0"/>
                                  </p:stCondLst>
                                  <p:iterate type="el" backwards="0">
                                    <p:tmAbs val="0"/>
                                  </p:iterate>
                                  <p:childTnLst>
                                    <p:set>
                                      <p:cBhvr>
                                        <p:cTn id="78" fill="hold"/>
                                        <p:tgtEl>
                                          <p:spTgt spid="246"/>
                                        </p:tgtEl>
                                        <p:attrNameLst>
                                          <p:attrName>style.visibility</p:attrName>
                                        </p:attrNameLst>
                                      </p:cBhvr>
                                      <p:to>
                                        <p:strVal val="visible"/>
                                      </p:to>
                                    </p:set>
                                    <p:animEffect filter="wipe(left)" transition="in">
                                      <p:cBhvr>
                                        <p:cTn id="79" dur="1500"/>
                                        <p:tgtEl>
                                          <p:spTgt spid="246"/>
                                        </p:tgtEl>
                                      </p:cBhvr>
                                    </p:animEffect>
                                  </p:childTnLst>
                                </p:cTn>
                              </p:par>
                            </p:childTnLst>
                          </p:cTn>
                        </p:par>
                      </p:childTnLst>
                    </p:cTn>
                  </p:par>
                  <p:par>
                    <p:cTn id="80" fill="hold">
                      <p:stCondLst>
                        <p:cond delay="indefinite"/>
                      </p:stCondLst>
                      <p:childTnLst>
                        <p:par>
                          <p:cTn id="81" fill="hold">
                            <p:stCondLst>
                              <p:cond delay="0"/>
                            </p:stCondLst>
                            <p:childTnLst>
                              <p:par>
                                <p:cTn id="82" presetClass="entr" nodeType="clickEffect" presetSubtype="8" presetID="22" grpId="16" fill="hold">
                                  <p:stCondLst>
                                    <p:cond delay="0"/>
                                  </p:stCondLst>
                                  <p:iterate type="el" backwards="0">
                                    <p:tmAbs val="0"/>
                                  </p:iterate>
                                  <p:childTnLst>
                                    <p:set>
                                      <p:cBhvr>
                                        <p:cTn id="83" fill="hold"/>
                                        <p:tgtEl>
                                          <p:spTgt spid="247"/>
                                        </p:tgtEl>
                                        <p:attrNameLst>
                                          <p:attrName>style.visibility</p:attrName>
                                        </p:attrNameLst>
                                      </p:cBhvr>
                                      <p:to>
                                        <p:strVal val="visible"/>
                                      </p:to>
                                    </p:set>
                                    <p:animEffect filter="wipe(left)" transition="in">
                                      <p:cBhvr>
                                        <p:cTn id="84" dur="1500"/>
                                        <p:tgtEl>
                                          <p:spTgt spid="24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41" grpId="14"/>
      <p:bldP build="whole" bldLvl="1" animBg="1" rev="0" advAuto="0" spid="245" grpId="10"/>
      <p:bldP build="whole" bldLvl="1" animBg="1" rev="0" advAuto="0" spid="242" grpId="7"/>
      <p:bldP build="whole" bldLvl="1" animBg="1" rev="0" advAuto="0" spid="242" grpId="11"/>
      <p:bldP build="whole" bldLvl="1" animBg="1" rev="0" advAuto="0" spid="246" grpId="15"/>
      <p:bldP build="whole" bldLvl="1" animBg="1" rev="0" advAuto="0" spid="244" grpId="9"/>
      <p:bldP build="whole" bldLvl="1" animBg="1" rev="0" advAuto="0" spid="241" grpId="6"/>
      <p:bldP build="whole" bldLvl="1" animBg="1" rev="0" advAuto="0" spid="244" grpId="12"/>
      <p:bldP build="whole" bldLvl="1" animBg="1" rev="0" advAuto="0" spid="239" grpId="4"/>
      <p:bldP build="whole" bldLvl="1" animBg="1" rev="0" advAuto="0" spid="243" grpId="8"/>
      <p:bldP build="whole" bldLvl="1" animBg="1" rev="0" advAuto="0" spid="247" grpId="16"/>
      <p:bldP build="whole" bldLvl="1" animBg="1" rev="0" advAuto="0" spid="240" grpId="5"/>
      <p:bldP build="whole" bldLvl="1" animBg="1" rev="0" advAuto="0" spid="236" grpId="1"/>
      <p:bldP build="whole" bldLvl="1" animBg="1" rev="0" advAuto="0" spid="237" grpId="2"/>
      <p:bldP build="whole" bldLvl="1" animBg="1" rev="0" advAuto="0" spid="238" grpId="3"/>
      <p:bldP build="whole" bldLvl="1" animBg="1" rev="0" advAuto="0" spid="243" grpId="13"/>
    </p:bldLst>
  </p:timing>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chemeClr val="accent4">
                <a:hueOff val="622151"/>
                <a:lumOff val="16137"/>
              </a:schemeClr>
            </a:gs>
            <a:gs pos="100000">
              <a:schemeClr val="accent4">
                <a:hueOff val="-257346"/>
                <a:lumOff val="-4635"/>
              </a:schemeClr>
            </a:gs>
          </a:gsLst>
          <a:lin ang="5400000" scaled="0"/>
        </a:gradFill>
      </p:bgPr>
    </p:bg>
    <p:spTree>
      <p:nvGrpSpPr>
        <p:cNvPr id="1" name=""/>
        <p:cNvGrpSpPr/>
        <p:nvPr/>
      </p:nvGrpSpPr>
      <p:grpSpPr>
        <a:xfrm>
          <a:off x="0" y="0"/>
          <a:ext cx="0" cy="0"/>
          <a:chOff x="0" y="0"/>
          <a:chExt cx="0" cy="0"/>
        </a:xfrm>
      </p:grpSpPr>
      <p:sp>
        <p:nvSpPr>
          <p:cNvPr id="249" name="Les types de texte"/>
          <p:cNvSpPr txBox="1"/>
          <p:nvPr>
            <p:ph type="body" sz="quarter" idx="1"/>
          </p:nvPr>
        </p:nvSpPr>
        <p:spPr>
          <a:xfrm>
            <a:off x="1025132" y="979349"/>
            <a:ext cx="21945601" cy="2252202"/>
          </a:xfrm>
          <a:prstGeom prst="rect">
            <a:avLst/>
          </a:prstGeom>
        </p:spPr>
        <p:txBody>
          <a:bodyPr/>
          <a:lstStyle>
            <a:lvl1pPr>
              <a:lnSpc>
                <a:spcPct val="150000"/>
              </a:lnSpc>
            </a:lvl1pPr>
          </a:lstStyle>
          <a:p>
            <a:pPr/>
            <a:r>
              <a:t>Les types de texte</a:t>
            </a:r>
          </a:p>
        </p:txBody>
      </p:sp>
      <p:sp>
        <p:nvSpPr>
          <p:cNvPr id="250" name="Discours"/>
          <p:cNvSpPr/>
          <p:nvPr/>
        </p:nvSpPr>
        <p:spPr>
          <a:xfrm>
            <a:off x="1568443" y="4482334"/>
            <a:ext cx="5495259" cy="3004720"/>
          </a:xfrm>
          <a:prstGeom prst="ellipse">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a:solidFill>
                  <a:srgbClr val="FFFFFF"/>
                </a:solidFill>
                <a:latin typeface="Proxima Nova Extrabold"/>
                <a:ea typeface="Proxima Nova Extrabold"/>
                <a:cs typeface="Proxima Nova Extrabold"/>
                <a:sym typeface="Proxima Nova Extrabold"/>
              </a:defRPr>
            </a:lvl1pPr>
          </a:lstStyle>
          <a:p>
            <a:pPr/>
            <a:r>
              <a:t>Discours</a:t>
            </a:r>
          </a:p>
        </p:txBody>
      </p:sp>
      <p:sp>
        <p:nvSpPr>
          <p:cNvPr id="251" name="Lettre"/>
          <p:cNvSpPr/>
          <p:nvPr/>
        </p:nvSpPr>
        <p:spPr>
          <a:xfrm>
            <a:off x="11740404" y="7842871"/>
            <a:ext cx="5495259" cy="3004720"/>
          </a:xfrm>
          <a:prstGeom prst="ellipse">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a:solidFill>
                  <a:srgbClr val="FFFFFF"/>
                </a:solidFill>
                <a:latin typeface="Proxima Nova Extrabold"/>
                <a:ea typeface="Proxima Nova Extrabold"/>
                <a:cs typeface="Proxima Nova Extrabold"/>
                <a:sym typeface="Proxima Nova Extrabold"/>
              </a:defRPr>
            </a:lvl1pPr>
          </a:lstStyle>
          <a:p>
            <a:pPr/>
            <a:r>
              <a:t>Lettre</a:t>
            </a:r>
          </a:p>
        </p:txBody>
      </p:sp>
      <p:sp>
        <p:nvSpPr>
          <p:cNvPr id="252" name="Autobiographie"/>
          <p:cNvSpPr/>
          <p:nvPr/>
        </p:nvSpPr>
        <p:spPr>
          <a:xfrm>
            <a:off x="16689139" y="5028885"/>
            <a:ext cx="5495259" cy="3004720"/>
          </a:xfrm>
          <a:prstGeom prst="ellipse">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a:solidFill>
                  <a:srgbClr val="FFFFFF"/>
                </a:solidFill>
                <a:latin typeface="Proxima Nova Extrabold"/>
                <a:ea typeface="Proxima Nova Extrabold"/>
                <a:cs typeface="Proxima Nova Extrabold"/>
                <a:sym typeface="Proxima Nova Extrabold"/>
              </a:defRPr>
            </a:lvl1pPr>
          </a:lstStyle>
          <a:p>
            <a:pPr/>
            <a:r>
              <a:t>Autobiographie</a:t>
            </a:r>
          </a:p>
        </p:txBody>
      </p:sp>
      <p:sp>
        <p:nvSpPr>
          <p:cNvPr id="253" name="Journal intime"/>
          <p:cNvSpPr/>
          <p:nvPr/>
        </p:nvSpPr>
        <p:spPr>
          <a:xfrm>
            <a:off x="3201411" y="8240201"/>
            <a:ext cx="5495259" cy="3004720"/>
          </a:xfrm>
          <a:prstGeom prst="ellipse">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a:solidFill>
                  <a:srgbClr val="FFFFFF"/>
                </a:solidFill>
                <a:latin typeface="Proxima Nova Extrabold"/>
                <a:ea typeface="Proxima Nova Extrabold"/>
                <a:cs typeface="Proxima Nova Extrabold"/>
                <a:sym typeface="Proxima Nova Extrabold"/>
              </a:defRPr>
            </a:lvl1pPr>
          </a:lstStyle>
          <a:p>
            <a:pPr/>
            <a:r>
              <a:t>Journal intime</a:t>
            </a:r>
          </a:p>
        </p:txBody>
      </p:sp>
      <p:sp>
        <p:nvSpPr>
          <p:cNvPr id="254" name="Dialogues"/>
          <p:cNvSpPr/>
          <p:nvPr/>
        </p:nvSpPr>
        <p:spPr>
          <a:xfrm>
            <a:off x="7794354" y="4446681"/>
            <a:ext cx="5495259" cy="3004720"/>
          </a:xfrm>
          <a:prstGeom prst="ellipse">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a:solidFill>
                  <a:srgbClr val="FFFFFF"/>
                </a:solidFill>
                <a:latin typeface="Proxima Nova Extrabold"/>
                <a:ea typeface="Proxima Nova Extrabold"/>
                <a:cs typeface="Proxima Nova Extrabold"/>
                <a:sym typeface="Proxima Nova Extrabold"/>
              </a:defRPr>
            </a:lvl1pPr>
          </a:lstStyle>
          <a:p>
            <a:pPr/>
            <a:r>
              <a:t>Dialogues</a:t>
            </a:r>
          </a:p>
        </p:txBody>
      </p:sp>
      <p:sp>
        <p:nvSpPr>
          <p:cNvPr id="255" name="L’énoncé ancré dans la situation d’énonciation"/>
          <p:cNvSpPr txBox="1"/>
          <p:nvPr/>
        </p:nvSpPr>
        <p:spPr>
          <a:xfrm>
            <a:off x="918337" y="11998068"/>
            <a:ext cx="22547327" cy="1879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a:lnSpc>
                <a:spcPct val="150000"/>
              </a:lnSpc>
              <a:spcBef>
                <a:spcPts val="0"/>
              </a:spcBef>
              <a:defRPr b="0" cap="all" sz="14000">
                <a:solidFill>
                  <a:srgbClr val="FFFFFF"/>
                </a:solidFill>
                <a:latin typeface="+mn-lt"/>
                <a:ea typeface="+mn-ea"/>
                <a:cs typeface="+mn-cs"/>
                <a:sym typeface="Druk Medium"/>
              </a:defRPr>
            </a:lvl1pPr>
          </a:lstStyle>
          <a:p>
            <a:pPr/>
            <a:r>
              <a:t>L’énoncé ancré dans la situation d’énonciation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49"/>
                                        </p:tgtEl>
                                        <p:attrNameLst>
                                          <p:attrName>style.visibility</p:attrName>
                                        </p:attrNameLst>
                                      </p:cBhvr>
                                      <p:to>
                                        <p:strVal val="visible"/>
                                      </p:to>
                                    </p:set>
                                    <p:anim calcmode="lin" valueType="num">
                                      <p:cBhvr>
                                        <p:cTn id="7" dur="2500" fill="hold"/>
                                        <p:tgtEl>
                                          <p:spTgt spid="249"/>
                                        </p:tgtEl>
                                        <p:attrNameLst>
                                          <p:attrName>ppt_w</p:attrName>
                                        </p:attrNameLst>
                                      </p:cBhvr>
                                      <p:tavLst>
                                        <p:tav tm="0">
                                          <p:val>
                                            <p:fltVal val="0"/>
                                          </p:val>
                                        </p:tav>
                                        <p:tav tm="100000">
                                          <p:val>
                                            <p:strVal val="#ppt_w"/>
                                          </p:val>
                                        </p:tav>
                                      </p:tavLst>
                                    </p:anim>
                                    <p:anim calcmode="lin" valueType="num">
                                      <p:cBhvr>
                                        <p:cTn id="8" dur="2500" fill="hold"/>
                                        <p:tgtEl>
                                          <p:spTgt spid="24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250"/>
                                        </p:tgtEl>
                                        <p:attrNameLst>
                                          <p:attrName>style.visibility</p:attrName>
                                        </p:attrNameLst>
                                      </p:cBhvr>
                                      <p:to>
                                        <p:strVal val="visible"/>
                                      </p:to>
                                    </p:set>
                                    <p:anim calcmode="lin" valueType="num">
                                      <p:cBhvr>
                                        <p:cTn id="13" dur="1000" fill="hold"/>
                                        <p:tgtEl>
                                          <p:spTgt spid="250"/>
                                        </p:tgtEl>
                                        <p:attrNameLst>
                                          <p:attrName>ppt_x</p:attrName>
                                        </p:attrNameLst>
                                      </p:cBhvr>
                                      <p:tavLst>
                                        <p:tav tm="0">
                                          <p:val>
                                            <p:strVal val="#ppt_x"/>
                                          </p:val>
                                        </p:tav>
                                        <p:tav tm="100000">
                                          <p:val>
                                            <p:strVal val="#ppt_x"/>
                                          </p:val>
                                        </p:tav>
                                      </p:tavLst>
                                    </p:anim>
                                    <p:anim calcmode="lin" valueType="num">
                                      <p:cBhvr>
                                        <p:cTn id="14" dur="1000" fill="hold"/>
                                        <p:tgtEl>
                                          <p:spTgt spid="250"/>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 presetID="2" grpId="3" fill="hold">
                                  <p:stCondLst>
                                    <p:cond delay="0"/>
                                  </p:stCondLst>
                                  <p:iterate type="el" backwards="0">
                                    <p:tmAbs val="0"/>
                                  </p:iterate>
                                  <p:childTnLst>
                                    <p:set>
                                      <p:cBhvr>
                                        <p:cTn id="18" fill="hold"/>
                                        <p:tgtEl>
                                          <p:spTgt spid="251"/>
                                        </p:tgtEl>
                                        <p:attrNameLst>
                                          <p:attrName>style.visibility</p:attrName>
                                        </p:attrNameLst>
                                      </p:cBhvr>
                                      <p:to>
                                        <p:strVal val="visible"/>
                                      </p:to>
                                    </p:set>
                                    <p:anim calcmode="lin" valueType="num">
                                      <p:cBhvr>
                                        <p:cTn id="19" dur="1000" fill="hold"/>
                                        <p:tgtEl>
                                          <p:spTgt spid="251"/>
                                        </p:tgtEl>
                                        <p:attrNameLst>
                                          <p:attrName>ppt_x</p:attrName>
                                        </p:attrNameLst>
                                      </p:cBhvr>
                                      <p:tavLst>
                                        <p:tav tm="0">
                                          <p:val>
                                            <p:strVal val="#ppt_x"/>
                                          </p:val>
                                        </p:tav>
                                        <p:tav tm="100000">
                                          <p:val>
                                            <p:strVal val="#ppt_x"/>
                                          </p:val>
                                        </p:tav>
                                      </p:tavLst>
                                    </p:anim>
                                    <p:anim calcmode="lin" valueType="num">
                                      <p:cBhvr>
                                        <p:cTn id="20" dur="1000" fill="hold"/>
                                        <p:tgtEl>
                                          <p:spTgt spid="251"/>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1" presetID="2" grpId="4" fill="hold">
                                  <p:stCondLst>
                                    <p:cond delay="0"/>
                                  </p:stCondLst>
                                  <p:iterate type="el" backwards="0">
                                    <p:tmAbs val="0"/>
                                  </p:iterate>
                                  <p:childTnLst>
                                    <p:set>
                                      <p:cBhvr>
                                        <p:cTn id="24" fill="hold"/>
                                        <p:tgtEl>
                                          <p:spTgt spid="252"/>
                                        </p:tgtEl>
                                        <p:attrNameLst>
                                          <p:attrName>style.visibility</p:attrName>
                                        </p:attrNameLst>
                                      </p:cBhvr>
                                      <p:to>
                                        <p:strVal val="visible"/>
                                      </p:to>
                                    </p:set>
                                    <p:anim calcmode="lin" valueType="num">
                                      <p:cBhvr>
                                        <p:cTn id="25" dur="1000" fill="hold"/>
                                        <p:tgtEl>
                                          <p:spTgt spid="252"/>
                                        </p:tgtEl>
                                        <p:attrNameLst>
                                          <p:attrName>ppt_x</p:attrName>
                                        </p:attrNameLst>
                                      </p:cBhvr>
                                      <p:tavLst>
                                        <p:tav tm="0">
                                          <p:val>
                                            <p:strVal val="#ppt_x"/>
                                          </p:val>
                                        </p:tav>
                                        <p:tav tm="100000">
                                          <p:val>
                                            <p:strVal val="#ppt_x"/>
                                          </p:val>
                                        </p:tav>
                                      </p:tavLst>
                                    </p:anim>
                                    <p:anim calcmode="lin" valueType="num">
                                      <p:cBhvr>
                                        <p:cTn id="26" dur="1000" fill="hold"/>
                                        <p:tgtEl>
                                          <p:spTgt spid="252"/>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1" presetID="2" grpId="5" fill="hold">
                                  <p:stCondLst>
                                    <p:cond delay="0"/>
                                  </p:stCondLst>
                                  <p:iterate type="el" backwards="0">
                                    <p:tmAbs val="0"/>
                                  </p:iterate>
                                  <p:childTnLst>
                                    <p:set>
                                      <p:cBhvr>
                                        <p:cTn id="30" fill="hold"/>
                                        <p:tgtEl>
                                          <p:spTgt spid="253"/>
                                        </p:tgtEl>
                                        <p:attrNameLst>
                                          <p:attrName>style.visibility</p:attrName>
                                        </p:attrNameLst>
                                      </p:cBhvr>
                                      <p:to>
                                        <p:strVal val="visible"/>
                                      </p:to>
                                    </p:set>
                                    <p:anim calcmode="lin" valueType="num">
                                      <p:cBhvr>
                                        <p:cTn id="31" dur="1000" fill="hold"/>
                                        <p:tgtEl>
                                          <p:spTgt spid="253"/>
                                        </p:tgtEl>
                                        <p:attrNameLst>
                                          <p:attrName>ppt_x</p:attrName>
                                        </p:attrNameLst>
                                      </p:cBhvr>
                                      <p:tavLst>
                                        <p:tav tm="0">
                                          <p:val>
                                            <p:strVal val="#ppt_x"/>
                                          </p:val>
                                        </p:tav>
                                        <p:tav tm="100000">
                                          <p:val>
                                            <p:strVal val="#ppt_x"/>
                                          </p:val>
                                        </p:tav>
                                      </p:tavLst>
                                    </p:anim>
                                    <p:anim calcmode="lin" valueType="num">
                                      <p:cBhvr>
                                        <p:cTn id="32" dur="1000" fill="hold"/>
                                        <p:tgtEl>
                                          <p:spTgt spid="253"/>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1" presetID="2" grpId="6" fill="hold">
                                  <p:stCondLst>
                                    <p:cond delay="0"/>
                                  </p:stCondLst>
                                  <p:iterate type="el" backwards="0">
                                    <p:tmAbs val="0"/>
                                  </p:iterate>
                                  <p:childTnLst>
                                    <p:set>
                                      <p:cBhvr>
                                        <p:cTn id="36" fill="hold"/>
                                        <p:tgtEl>
                                          <p:spTgt spid="254"/>
                                        </p:tgtEl>
                                        <p:attrNameLst>
                                          <p:attrName>style.visibility</p:attrName>
                                        </p:attrNameLst>
                                      </p:cBhvr>
                                      <p:to>
                                        <p:strVal val="visible"/>
                                      </p:to>
                                    </p:set>
                                    <p:anim calcmode="lin" valueType="num">
                                      <p:cBhvr>
                                        <p:cTn id="37" dur="1000" fill="hold"/>
                                        <p:tgtEl>
                                          <p:spTgt spid="254"/>
                                        </p:tgtEl>
                                        <p:attrNameLst>
                                          <p:attrName>ppt_x</p:attrName>
                                        </p:attrNameLst>
                                      </p:cBhvr>
                                      <p:tavLst>
                                        <p:tav tm="0">
                                          <p:val>
                                            <p:strVal val="#ppt_x"/>
                                          </p:val>
                                        </p:tav>
                                        <p:tav tm="100000">
                                          <p:val>
                                            <p:strVal val="#ppt_x"/>
                                          </p:val>
                                        </p:tav>
                                      </p:tavLst>
                                    </p:anim>
                                    <p:anim calcmode="lin" valueType="num">
                                      <p:cBhvr>
                                        <p:cTn id="38" dur="1000" fill="hold"/>
                                        <p:tgtEl>
                                          <p:spTgt spid="25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52" grpId="4"/>
      <p:bldP build="whole" bldLvl="1" animBg="1" rev="0" advAuto="0" spid="251" grpId="3"/>
      <p:bldP build="whole" bldLvl="1" animBg="1" rev="0" advAuto="0" spid="253" grpId="5"/>
      <p:bldP build="whole" bldLvl="1" animBg="1" rev="0" advAuto="0" spid="254" grpId="6"/>
      <p:bldP build="whole" bldLvl="1" animBg="1" rev="0" advAuto="0" spid="249" grpId="1"/>
      <p:bldP build="whole" bldLvl="1" animBg="1" rev="0" advAuto="0" spid="250" grpId="2"/>
    </p:bldLst>
  </p:timing>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chemeClr val="accent2">
                <a:hueOff val="-76566"/>
                <a:satOff val="-20766"/>
                <a:lumOff val="18813"/>
              </a:schemeClr>
            </a:gs>
            <a:gs pos="100000">
              <a:schemeClr val="accent2">
                <a:hueOff val="390196"/>
                <a:satOff val="16169"/>
                <a:lumOff val="-19584"/>
              </a:schemeClr>
            </a:gs>
          </a:gsLst>
          <a:lin ang="5400000" scaled="0"/>
        </a:gradFill>
      </p:bgPr>
    </p:bg>
    <p:spTree>
      <p:nvGrpSpPr>
        <p:cNvPr id="1" name=""/>
        <p:cNvGrpSpPr/>
        <p:nvPr/>
      </p:nvGrpSpPr>
      <p:grpSpPr>
        <a:xfrm>
          <a:off x="0" y="0"/>
          <a:ext cx="0" cy="0"/>
          <a:chOff x="0" y="0"/>
          <a:chExt cx="0" cy="0"/>
        </a:xfrm>
      </p:grpSpPr>
      <p:sp>
        <p:nvSpPr>
          <p:cNvPr id="257" name="Les textes concernés"/>
          <p:cNvSpPr txBox="1"/>
          <p:nvPr>
            <p:ph type="body" sz="quarter" idx="1"/>
          </p:nvPr>
        </p:nvSpPr>
        <p:spPr>
          <a:xfrm>
            <a:off x="1025132" y="979349"/>
            <a:ext cx="21945601" cy="2252202"/>
          </a:xfrm>
          <a:prstGeom prst="rect">
            <a:avLst/>
          </a:prstGeom>
        </p:spPr>
        <p:txBody>
          <a:bodyPr/>
          <a:lstStyle>
            <a:lvl1pPr>
              <a:lnSpc>
                <a:spcPct val="150000"/>
              </a:lnSpc>
            </a:lvl1pPr>
          </a:lstStyle>
          <a:p>
            <a:pPr/>
            <a:r>
              <a:t>Les textes concernés</a:t>
            </a:r>
          </a:p>
        </p:txBody>
      </p:sp>
      <p:sp>
        <p:nvSpPr>
          <p:cNvPr id="258" name="Roman"/>
          <p:cNvSpPr/>
          <p:nvPr/>
        </p:nvSpPr>
        <p:spPr>
          <a:xfrm>
            <a:off x="1568443" y="4482334"/>
            <a:ext cx="5495259" cy="3004720"/>
          </a:xfrm>
          <a:prstGeom prst="ellipse">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a:solidFill>
                  <a:srgbClr val="FFFFFF"/>
                </a:solidFill>
                <a:latin typeface="Proxima Nova Extrabold"/>
                <a:ea typeface="Proxima Nova Extrabold"/>
                <a:cs typeface="Proxima Nova Extrabold"/>
                <a:sym typeface="Proxima Nova Extrabold"/>
              </a:defRPr>
            </a:lvl1pPr>
          </a:lstStyle>
          <a:p>
            <a:pPr/>
            <a:r>
              <a:t>Roman</a:t>
            </a:r>
          </a:p>
        </p:txBody>
      </p:sp>
      <p:sp>
        <p:nvSpPr>
          <p:cNvPr id="259" name="Conte"/>
          <p:cNvSpPr/>
          <p:nvPr/>
        </p:nvSpPr>
        <p:spPr>
          <a:xfrm>
            <a:off x="17691823" y="6112450"/>
            <a:ext cx="5495260" cy="3004719"/>
          </a:xfrm>
          <a:prstGeom prst="ellipse">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a:solidFill>
                  <a:srgbClr val="FFFFFF"/>
                </a:solidFill>
                <a:latin typeface="Proxima Nova Extrabold"/>
                <a:ea typeface="Proxima Nova Extrabold"/>
                <a:cs typeface="Proxima Nova Extrabold"/>
                <a:sym typeface="Proxima Nova Extrabold"/>
              </a:defRPr>
            </a:lvl1pPr>
          </a:lstStyle>
          <a:p>
            <a:pPr/>
            <a:r>
              <a:t>Conte</a:t>
            </a:r>
          </a:p>
        </p:txBody>
      </p:sp>
      <p:sp>
        <p:nvSpPr>
          <p:cNvPr id="260" name="Nouvelle"/>
          <p:cNvSpPr/>
          <p:nvPr/>
        </p:nvSpPr>
        <p:spPr>
          <a:xfrm>
            <a:off x="9444370" y="7810527"/>
            <a:ext cx="5495260" cy="3004719"/>
          </a:xfrm>
          <a:prstGeom prst="ellipse">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a:solidFill>
                  <a:srgbClr val="FFFFFF"/>
                </a:solidFill>
                <a:latin typeface="Proxima Nova Extrabold"/>
                <a:ea typeface="Proxima Nova Extrabold"/>
                <a:cs typeface="Proxima Nova Extrabold"/>
                <a:sym typeface="Proxima Nova Extrabold"/>
              </a:defRPr>
            </a:lvl1pPr>
          </a:lstStyle>
          <a:p>
            <a:pPr/>
            <a:r>
              <a:t>Nouvelle</a:t>
            </a:r>
          </a:p>
        </p:txBody>
      </p:sp>
      <p:sp>
        <p:nvSpPr>
          <p:cNvPr id="261" name="L’énoncé coupé de la situation d’énonciation"/>
          <p:cNvSpPr txBox="1"/>
          <p:nvPr/>
        </p:nvSpPr>
        <p:spPr>
          <a:xfrm>
            <a:off x="1515745" y="11998068"/>
            <a:ext cx="21352511" cy="1879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a:lnSpc>
                <a:spcPct val="150000"/>
              </a:lnSpc>
              <a:spcBef>
                <a:spcPts val="0"/>
              </a:spcBef>
              <a:defRPr b="0" cap="all" sz="14000">
                <a:solidFill>
                  <a:srgbClr val="FFFFFF"/>
                </a:solidFill>
                <a:latin typeface="+mn-lt"/>
                <a:ea typeface="+mn-ea"/>
                <a:cs typeface="+mn-cs"/>
                <a:sym typeface="Druk Medium"/>
              </a:defRPr>
            </a:lvl1pPr>
          </a:lstStyle>
          <a:p>
            <a:pPr/>
            <a:r>
              <a:t>L’énoncé coupé de la situation d’énonciation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57"/>
                                        </p:tgtEl>
                                        <p:attrNameLst>
                                          <p:attrName>style.visibility</p:attrName>
                                        </p:attrNameLst>
                                      </p:cBhvr>
                                      <p:to>
                                        <p:strVal val="visible"/>
                                      </p:to>
                                    </p:set>
                                    <p:anim calcmode="lin" valueType="num">
                                      <p:cBhvr>
                                        <p:cTn id="7" dur="2500" fill="hold"/>
                                        <p:tgtEl>
                                          <p:spTgt spid="257"/>
                                        </p:tgtEl>
                                        <p:attrNameLst>
                                          <p:attrName>ppt_w</p:attrName>
                                        </p:attrNameLst>
                                      </p:cBhvr>
                                      <p:tavLst>
                                        <p:tav tm="0">
                                          <p:val>
                                            <p:fltVal val="0"/>
                                          </p:val>
                                        </p:tav>
                                        <p:tav tm="100000">
                                          <p:val>
                                            <p:strVal val="#ppt_w"/>
                                          </p:val>
                                        </p:tav>
                                      </p:tavLst>
                                    </p:anim>
                                    <p:anim calcmode="lin" valueType="num">
                                      <p:cBhvr>
                                        <p:cTn id="8" dur="2500" fill="hold"/>
                                        <p:tgtEl>
                                          <p:spTgt spid="25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258"/>
                                        </p:tgtEl>
                                        <p:attrNameLst>
                                          <p:attrName>style.visibility</p:attrName>
                                        </p:attrNameLst>
                                      </p:cBhvr>
                                      <p:to>
                                        <p:strVal val="visible"/>
                                      </p:to>
                                    </p:set>
                                    <p:anim calcmode="lin" valueType="num">
                                      <p:cBhvr>
                                        <p:cTn id="13" dur="1000" fill="hold"/>
                                        <p:tgtEl>
                                          <p:spTgt spid="258"/>
                                        </p:tgtEl>
                                        <p:attrNameLst>
                                          <p:attrName>ppt_x</p:attrName>
                                        </p:attrNameLst>
                                      </p:cBhvr>
                                      <p:tavLst>
                                        <p:tav tm="0">
                                          <p:val>
                                            <p:strVal val="#ppt_x"/>
                                          </p:val>
                                        </p:tav>
                                        <p:tav tm="100000">
                                          <p:val>
                                            <p:strVal val="#ppt_x"/>
                                          </p:val>
                                        </p:tav>
                                      </p:tavLst>
                                    </p:anim>
                                    <p:anim calcmode="lin" valueType="num">
                                      <p:cBhvr>
                                        <p:cTn id="14" dur="1000" fill="hold"/>
                                        <p:tgtEl>
                                          <p:spTgt spid="25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 presetID="2" grpId="3" fill="hold">
                                  <p:stCondLst>
                                    <p:cond delay="0"/>
                                  </p:stCondLst>
                                  <p:iterate type="el" backwards="0">
                                    <p:tmAbs val="0"/>
                                  </p:iterate>
                                  <p:childTnLst>
                                    <p:set>
                                      <p:cBhvr>
                                        <p:cTn id="18" fill="hold"/>
                                        <p:tgtEl>
                                          <p:spTgt spid="259"/>
                                        </p:tgtEl>
                                        <p:attrNameLst>
                                          <p:attrName>style.visibility</p:attrName>
                                        </p:attrNameLst>
                                      </p:cBhvr>
                                      <p:to>
                                        <p:strVal val="visible"/>
                                      </p:to>
                                    </p:set>
                                    <p:anim calcmode="lin" valueType="num">
                                      <p:cBhvr>
                                        <p:cTn id="19" dur="1000" fill="hold"/>
                                        <p:tgtEl>
                                          <p:spTgt spid="259"/>
                                        </p:tgtEl>
                                        <p:attrNameLst>
                                          <p:attrName>ppt_x</p:attrName>
                                        </p:attrNameLst>
                                      </p:cBhvr>
                                      <p:tavLst>
                                        <p:tav tm="0">
                                          <p:val>
                                            <p:strVal val="#ppt_x"/>
                                          </p:val>
                                        </p:tav>
                                        <p:tav tm="100000">
                                          <p:val>
                                            <p:strVal val="#ppt_x"/>
                                          </p:val>
                                        </p:tav>
                                      </p:tavLst>
                                    </p:anim>
                                    <p:anim calcmode="lin" valueType="num">
                                      <p:cBhvr>
                                        <p:cTn id="20" dur="1000" fill="hold"/>
                                        <p:tgtEl>
                                          <p:spTgt spid="259"/>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1" presetID="2" grpId="4" fill="hold">
                                  <p:stCondLst>
                                    <p:cond delay="0"/>
                                  </p:stCondLst>
                                  <p:iterate type="el" backwards="0">
                                    <p:tmAbs val="0"/>
                                  </p:iterate>
                                  <p:childTnLst>
                                    <p:set>
                                      <p:cBhvr>
                                        <p:cTn id="24" fill="hold"/>
                                        <p:tgtEl>
                                          <p:spTgt spid="260"/>
                                        </p:tgtEl>
                                        <p:attrNameLst>
                                          <p:attrName>style.visibility</p:attrName>
                                        </p:attrNameLst>
                                      </p:cBhvr>
                                      <p:to>
                                        <p:strVal val="visible"/>
                                      </p:to>
                                    </p:set>
                                    <p:anim calcmode="lin" valueType="num">
                                      <p:cBhvr>
                                        <p:cTn id="25" dur="1000" fill="hold"/>
                                        <p:tgtEl>
                                          <p:spTgt spid="260"/>
                                        </p:tgtEl>
                                        <p:attrNameLst>
                                          <p:attrName>ppt_x</p:attrName>
                                        </p:attrNameLst>
                                      </p:cBhvr>
                                      <p:tavLst>
                                        <p:tav tm="0">
                                          <p:val>
                                            <p:strVal val="#ppt_x"/>
                                          </p:val>
                                        </p:tav>
                                        <p:tav tm="100000">
                                          <p:val>
                                            <p:strVal val="#ppt_x"/>
                                          </p:val>
                                        </p:tav>
                                      </p:tavLst>
                                    </p:anim>
                                    <p:anim calcmode="lin" valueType="num">
                                      <p:cBhvr>
                                        <p:cTn id="26" dur="1000" fill="hold"/>
                                        <p:tgtEl>
                                          <p:spTgt spid="26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59" grpId="3"/>
      <p:bldP build="whole" bldLvl="1" animBg="1" rev="0" advAuto="0" spid="260" grpId="4"/>
      <p:bldP build="whole" bldLvl="1" animBg="1" rev="0" advAuto="0" spid="258" grpId="2"/>
      <p:bldP build="whole" bldLvl="1" animBg="1" rev="0" advAuto="0" spid="257" grpId="1"/>
    </p:bldLst>
  </p:timing>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chemeClr val="accent4">
                <a:hueOff val="622151"/>
                <a:lumOff val="16137"/>
              </a:schemeClr>
            </a:gs>
            <a:gs pos="100000">
              <a:schemeClr val="accent4">
                <a:hueOff val="-257346"/>
                <a:lumOff val="-4635"/>
              </a:schemeClr>
            </a:gs>
          </a:gsLst>
          <a:lin ang="5400000" scaled="0"/>
        </a:gradFill>
      </p:bgPr>
    </p:bg>
    <p:spTree>
      <p:nvGrpSpPr>
        <p:cNvPr id="1" name=""/>
        <p:cNvGrpSpPr/>
        <p:nvPr/>
      </p:nvGrpSpPr>
      <p:grpSpPr>
        <a:xfrm>
          <a:off x="0" y="0"/>
          <a:ext cx="0" cy="0"/>
          <a:chOff x="0" y="0"/>
          <a:chExt cx="0" cy="0"/>
        </a:xfrm>
      </p:grpSpPr>
      <p:sp>
        <p:nvSpPr>
          <p:cNvPr id="263" name="Les indices de l’énonciation"/>
          <p:cNvSpPr txBox="1"/>
          <p:nvPr>
            <p:ph type="body" idx="1"/>
          </p:nvPr>
        </p:nvSpPr>
        <p:spPr>
          <a:xfrm>
            <a:off x="1219200" y="785281"/>
            <a:ext cx="21945600" cy="11632157"/>
          </a:xfrm>
          <a:prstGeom prst="rect">
            <a:avLst/>
          </a:prstGeom>
        </p:spPr>
        <p:txBody>
          <a:bodyPr/>
          <a:lstStyle>
            <a:lvl1pPr>
              <a:lnSpc>
                <a:spcPct val="150000"/>
              </a:lnSpc>
              <a:defRPr>
                <a:solidFill>
                  <a:srgbClr val="000000"/>
                </a:solidFill>
              </a:defRPr>
            </a:lvl1pPr>
          </a:lstStyle>
          <a:p>
            <a:pPr/>
            <a:r>
              <a:t>Les indices de l’énonciation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63"/>
                                        </p:tgtEl>
                                        <p:attrNameLst>
                                          <p:attrName>style.visibility</p:attrName>
                                        </p:attrNameLst>
                                      </p:cBhvr>
                                      <p:to>
                                        <p:strVal val="visible"/>
                                      </p:to>
                                    </p:set>
                                    <p:anim calcmode="lin" valueType="num">
                                      <p:cBhvr>
                                        <p:cTn id="7" dur="2500" fill="hold"/>
                                        <p:tgtEl>
                                          <p:spTgt spid="263"/>
                                        </p:tgtEl>
                                        <p:attrNameLst>
                                          <p:attrName>ppt_w</p:attrName>
                                        </p:attrNameLst>
                                      </p:cBhvr>
                                      <p:tavLst>
                                        <p:tav tm="0">
                                          <p:val>
                                            <p:fltVal val="0"/>
                                          </p:val>
                                        </p:tav>
                                        <p:tav tm="100000">
                                          <p:val>
                                            <p:strVal val="#ppt_w"/>
                                          </p:val>
                                        </p:tav>
                                      </p:tavLst>
                                    </p:anim>
                                    <p:anim calcmode="lin" valueType="num">
                                      <p:cBhvr>
                                        <p:cTn id="8" dur="2500" fill="hold"/>
                                        <p:tgtEl>
                                          <p:spTgt spid="26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63" grpId="1"/>
    </p:bldLst>
  </p:timing>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chemeClr val="accent4">
                <a:hueOff val="622151"/>
                <a:lumOff val="16137"/>
              </a:schemeClr>
            </a:gs>
            <a:gs pos="100000">
              <a:schemeClr val="accent4">
                <a:hueOff val="-257346"/>
                <a:lumOff val="-4635"/>
              </a:schemeClr>
            </a:gs>
          </a:gsLst>
          <a:lin ang="5400000" scaled="0"/>
        </a:gradFill>
      </p:bgPr>
    </p:bg>
    <p:spTree>
      <p:nvGrpSpPr>
        <p:cNvPr id="1" name=""/>
        <p:cNvGrpSpPr/>
        <p:nvPr/>
      </p:nvGrpSpPr>
      <p:grpSpPr>
        <a:xfrm>
          <a:off x="0" y="0"/>
          <a:ext cx="0" cy="0"/>
          <a:chOff x="0" y="0"/>
          <a:chExt cx="0" cy="0"/>
        </a:xfrm>
      </p:grpSpPr>
      <p:sp>
        <p:nvSpPr>
          <p:cNvPr id="265" name="On appelle indices de l’énonciation les mots qui, dans un énoncé, ne prennent un sens que par rapport à la situation d’énonciation."/>
          <p:cNvSpPr txBox="1"/>
          <p:nvPr>
            <p:ph type="body" idx="1"/>
          </p:nvPr>
        </p:nvSpPr>
        <p:spPr>
          <a:xfrm>
            <a:off x="1219200" y="785281"/>
            <a:ext cx="21945600" cy="11632157"/>
          </a:xfrm>
          <a:prstGeom prst="rect">
            <a:avLst/>
          </a:prstGeom>
        </p:spPr>
        <p:txBody>
          <a:bodyPr/>
          <a:lstStyle>
            <a:lvl1pPr>
              <a:lnSpc>
                <a:spcPct val="150000"/>
              </a:lnSpc>
              <a:defRPr>
                <a:solidFill>
                  <a:srgbClr val="000000"/>
                </a:solidFill>
              </a:defRPr>
            </a:lvl1pPr>
          </a:lstStyle>
          <a:p>
            <a:pPr/>
            <a:r>
              <a:t>On appelle indices de l’énonciation les mots qui, dans un énoncé, ne prennent un sens que par rapport à la situation d’énonciation.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65"/>
                                        </p:tgtEl>
                                        <p:attrNameLst>
                                          <p:attrName>style.visibility</p:attrName>
                                        </p:attrNameLst>
                                      </p:cBhvr>
                                      <p:to>
                                        <p:strVal val="visible"/>
                                      </p:to>
                                    </p:set>
                                    <p:anim calcmode="lin" valueType="num">
                                      <p:cBhvr>
                                        <p:cTn id="7" dur="2500" fill="hold"/>
                                        <p:tgtEl>
                                          <p:spTgt spid="265"/>
                                        </p:tgtEl>
                                        <p:attrNameLst>
                                          <p:attrName>ppt_w</p:attrName>
                                        </p:attrNameLst>
                                      </p:cBhvr>
                                      <p:tavLst>
                                        <p:tav tm="0">
                                          <p:val>
                                            <p:fltVal val="0"/>
                                          </p:val>
                                        </p:tav>
                                        <p:tav tm="100000">
                                          <p:val>
                                            <p:strVal val="#ppt_w"/>
                                          </p:val>
                                        </p:tav>
                                      </p:tavLst>
                                    </p:anim>
                                    <p:anim calcmode="lin" valueType="num">
                                      <p:cBhvr>
                                        <p:cTn id="8" dur="2500" fill="hold"/>
                                        <p:tgtEl>
                                          <p:spTgt spid="26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65" grpId="1"/>
    </p:bldLst>
  </p:timing>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2" name="On appelle situation d’énonciation…"/>
          <p:cNvSpPr txBox="1"/>
          <p:nvPr>
            <p:ph type="body" idx="1"/>
          </p:nvPr>
        </p:nvSpPr>
        <p:spPr>
          <a:xfrm>
            <a:off x="1219200" y="785281"/>
            <a:ext cx="21945600" cy="11632157"/>
          </a:xfrm>
          <a:prstGeom prst="rect">
            <a:avLst/>
          </a:prstGeom>
        </p:spPr>
        <p:txBody>
          <a:bodyPr/>
          <a:lstStyle/>
          <a:p>
            <a:pPr defTabSz="519937">
              <a:defRPr spc="-195" sz="19580">
                <a:solidFill>
                  <a:srgbClr val="0042A9"/>
                </a:solidFill>
              </a:defRPr>
            </a:pPr>
            <a:r>
              <a:t>On appelle situation d’énonciation </a:t>
            </a:r>
          </a:p>
          <a:p>
            <a:pPr defTabSz="519937">
              <a:defRPr spc="-195" sz="19580">
                <a:solidFill>
                  <a:srgbClr val="FEFB41"/>
                </a:solidFill>
              </a:defRPr>
            </a:pPr>
            <a:r>
              <a:t>la situation précise dans laquelle on se trouve quand on communique.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162"/>
                                        </p:tgtEl>
                                        <p:attrNameLst>
                                          <p:attrName>style.visibility</p:attrName>
                                        </p:attrNameLst>
                                      </p:cBhvr>
                                      <p:to>
                                        <p:strVal val="visible"/>
                                      </p:to>
                                    </p:set>
                                    <p:anim calcmode="lin" valueType="num">
                                      <p:cBhvr>
                                        <p:cTn id="7" dur="2500" fill="hold"/>
                                        <p:tgtEl>
                                          <p:spTgt spid="162"/>
                                        </p:tgtEl>
                                        <p:attrNameLst>
                                          <p:attrName>ppt_w</p:attrName>
                                        </p:attrNameLst>
                                      </p:cBhvr>
                                      <p:tavLst>
                                        <p:tav tm="0">
                                          <p:val>
                                            <p:fltVal val="0"/>
                                          </p:val>
                                        </p:tav>
                                        <p:tav tm="100000">
                                          <p:val>
                                            <p:strVal val="#ppt_w"/>
                                          </p:val>
                                        </p:tav>
                                      </p:tavLst>
                                    </p:anim>
                                    <p:anim calcmode="lin" valueType="num">
                                      <p:cBhvr>
                                        <p:cTn id="8" dur="2500" fill="hold"/>
                                        <p:tgtEl>
                                          <p:spTgt spid="16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62" grpId="1"/>
    </p:bldLst>
  </p:timing>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chemeClr val="accent4">
                <a:hueOff val="622151"/>
                <a:lumOff val="16137"/>
              </a:schemeClr>
            </a:gs>
            <a:gs pos="100000">
              <a:schemeClr val="accent4">
                <a:hueOff val="-257346"/>
                <a:lumOff val="-4635"/>
              </a:schemeClr>
            </a:gs>
          </a:gsLst>
          <a:lin ang="5400000" scaled="0"/>
        </a:gradFill>
      </p:bgPr>
    </p:bg>
    <p:spTree>
      <p:nvGrpSpPr>
        <p:cNvPr id="1" name=""/>
        <p:cNvGrpSpPr/>
        <p:nvPr/>
      </p:nvGrpSpPr>
      <p:grpSpPr>
        <a:xfrm>
          <a:off x="0" y="0"/>
          <a:ext cx="0" cy="0"/>
          <a:chOff x="0" y="0"/>
          <a:chExt cx="0" cy="0"/>
        </a:xfrm>
      </p:grpSpPr>
      <p:sp>
        <p:nvSpPr>
          <p:cNvPr id="267" name="Les marques de personne"/>
          <p:cNvSpPr txBox="1"/>
          <p:nvPr>
            <p:ph type="body" sz="quarter" idx="1"/>
          </p:nvPr>
        </p:nvSpPr>
        <p:spPr>
          <a:xfrm>
            <a:off x="1025132" y="979349"/>
            <a:ext cx="21945601" cy="2252202"/>
          </a:xfrm>
          <a:prstGeom prst="rect">
            <a:avLst/>
          </a:prstGeom>
        </p:spPr>
        <p:txBody>
          <a:bodyPr/>
          <a:lstStyle>
            <a:lvl1pPr>
              <a:lnSpc>
                <a:spcPct val="150000"/>
              </a:lnSpc>
            </a:lvl1pPr>
          </a:lstStyle>
          <a:p>
            <a:pPr/>
            <a:r>
              <a:t>Les marques de personne</a:t>
            </a:r>
          </a:p>
        </p:txBody>
      </p:sp>
      <p:sp>
        <p:nvSpPr>
          <p:cNvPr id="268" name="L’énoncé ancré dans la situation d’énonciation"/>
          <p:cNvSpPr txBox="1"/>
          <p:nvPr/>
        </p:nvSpPr>
        <p:spPr>
          <a:xfrm>
            <a:off x="918337" y="11998068"/>
            <a:ext cx="22547327" cy="1879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a:lnSpc>
                <a:spcPct val="150000"/>
              </a:lnSpc>
              <a:spcBef>
                <a:spcPts val="0"/>
              </a:spcBef>
              <a:defRPr b="0" cap="all" sz="14000">
                <a:solidFill>
                  <a:srgbClr val="FFFFFF"/>
                </a:solidFill>
                <a:latin typeface="+mn-lt"/>
                <a:ea typeface="+mn-ea"/>
                <a:cs typeface="+mn-cs"/>
                <a:sym typeface="Druk Medium"/>
              </a:defRPr>
            </a:lvl1pPr>
          </a:lstStyle>
          <a:p>
            <a:pPr/>
            <a:r>
              <a:t>L’énoncé ancré dans la situation d’énonciation</a:t>
            </a:r>
          </a:p>
        </p:txBody>
      </p:sp>
      <p:sp>
        <p:nvSpPr>
          <p:cNvPr id="269" name="Pour l’énonciateur"/>
          <p:cNvSpPr/>
          <p:nvPr/>
        </p:nvSpPr>
        <p:spPr>
          <a:xfrm>
            <a:off x="565758" y="2994479"/>
            <a:ext cx="7824076" cy="2519550"/>
          </a:xfrm>
          <a:prstGeom prst="roundRect">
            <a:avLst>
              <a:gd name="adj" fmla="val 10000"/>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500">
                <a:solidFill>
                  <a:srgbClr val="FFFFFF"/>
                </a:solidFill>
                <a:latin typeface="Proxima Nova Extrabold"/>
                <a:ea typeface="Proxima Nova Extrabold"/>
                <a:cs typeface="Proxima Nova Extrabold"/>
                <a:sym typeface="Proxima Nova Extrabold"/>
              </a:defRPr>
            </a:lvl1pPr>
          </a:lstStyle>
          <a:p>
            <a:pPr/>
            <a:r>
              <a:t>Pour l’énonciateur</a:t>
            </a:r>
          </a:p>
        </p:txBody>
      </p:sp>
      <p:sp>
        <p:nvSpPr>
          <p:cNvPr id="270" name="Je, nous, me, ma, mon, le mien..."/>
          <p:cNvSpPr/>
          <p:nvPr/>
        </p:nvSpPr>
        <p:spPr>
          <a:xfrm>
            <a:off x="682557" y="6062140"/>
            <a:ext cx="8050489" cy="4215837"/>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5500">
                <a:solidFill>
                  <a:srgbClr val="F5EC00"/>
                </a:solidFill>
                <a:latin typeface="Proxima Nova Extrabold"/>
                <a:ea typeface="Proxima Nova Extrabold"/>
                <a:cs typeface="Proxima Nova Extrabold"/>
                <a:sym typeface="Proxima Nova Extrabold"/>
              </a:defRPr>
            </a:lvl1pPr>
          </a:lstStyle>
          <a:p>
            <a:pPr/>
            <a:r>
              <a:t>Je, nous, me, ma, mon, le mien...</a:t>
            </a:r>
          </a:p>
        </p:txBody>
      </p:sp>
      <p:sp>
        <p:nvSpPr>
          <p:cNvPr id="271" name="Pour le destinataire"/>
          <p:cNvSpPr/>
          <p:nvPr/>
        </p:nvSpPr>
        <p:spPr>
          <a:xfrm>
            <a:off x="14308568" y="2994479"/>
            <a:ext cx="7824075" cy="2519550"/>
          </a:xfrm>
          <a:prstGeom prst="roundRect">
            <a:avLst>
              <a:gd name="adj" fmla="val 10000"/>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500">
                <a:solidFill>
                  <a:srgbClr val="FFFFFF"/>
                </a:solidFill>
                <a:latin typeface="Proxima Nova Extrabold"/>
                <a:ea typeface="Proxima Nova Extrabold"/>
                <a:cs typeface="Proxima Nova Extrabold"/>
                <a:sym typeface="Proxima Nova Extrabold"/>
              </a:defRPr>
            </a:lvl1pPr>
          </a:lstStyle>
          <a:p>
            <a:pPr/>
            <a:r>
              <a:t>Pour le destinataire</a:t>
            </a:r>
          </a:p>
        </p:txBody>
      </p:sp>
      <p:sp>
        <p:nvSpPr>
          <p:cNvPr id="272" name="Tu, vous, toi, ta, ton…"/>
          <p:cNvSpPr/>
          <p:nvPr/>
        </p:nvSpPr>
        <p:spPr>
          <a:xfrm>
            <a:off x="14480632" y="6062140"/>
            <a:ext cx="8050489" cy="4316464"/>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lgn="ctr" defTabSz="825500">
              <a:lnSpc>
                <a:spcPct val="120000"/>
              </a:lnSpc>
              <a:spcBef>
                <a:spcPts val="0"/>
              </a:spcBef>
              <a:defRPr b="0" cap="all" sz="5200">
                <a:solidFill>
                  <a:srgbClr val="F5EC00"/>
                </a:solidFill>
                <a:latin typeface="Proxima Nova Extrabold"/>
                <a:ea typeface="Proxima Nova Extrabold"/>
                <a:cs typeface="Proxima Nova Extrabold"/>
                <a:sym typeface="Proxima Nova Extrabold"/>
              </a:defRPr>
            </a:pPr>
            <a:r>
              <a:t>Tu, vous, toi, ta, ton</a:t>
            </a:r>
          </a:p>
          <a:p>
            <a:pPr algn="ctr" defTabSz="825500">
              <a:lnSpc>
                <a:spcPct val="120000"/>
              </a:lnSpc>
              <a:spcBef>
                <a:spcPts val="0"/>
              </a:spcBef>
              <a:defRPr b="0" cap="all" sz="5200">
                <a:solidFill>
                  <a:srgbClr val="F5EC00"/>
                </a:solidFill>
                <a:latin typeface="Proxima Nova Extrabold"/>
                <a:ea typeface="Proxima Nova Extrabold"/>
                <a:cs typeface="Proxima Nova Extrabold"/>
                <a:sym typeface="Proxima Nova Extrabold"/>
              </a:defRPr>
            </a:pPr>
            <a:r>
              <a:t> le tien...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67"/>
                                        </p:tgtEl>
                                        <p:attrNameLst>
                                          <p:attrName>style.visibility</p:attrName>
                                        </p:attrNameLst>
                                      </p:cBhvr>
                                      <p:to>
                                        <p:strVal val="visible"/>
                                      </p:to>
                                    </p:set>
                                    <p:anim calcmode="lin" valueType="num">
                                      <p:cBhvr>
                                        <p:cTn id="7" dur="2500" fill="hold"/>
                                        <p:tgtEl>
                                          <p:spTgt spid="267"/>
                                        </p:tgtEl>
                                        <p:attrNameLst>
                                          <p:attrName>ppt_w</p:attrName>
                                        </p:attrNameLst>
                                      </p:cBhvr>
                                      <p:tavLst>
                                        <p:tav tm="0">
                                          <p:val>
                                            <p:fltVal val="0"/>
                                          </p:val>
                                        </p:tav>
                                        <p:tav tm="100000">
                                          <p:val>
                                            <p:strVal val="#ppt_w"/>
                                          </p:val>
                                        </p:tav>
                                      </p:tavLst>
                                    </p:anim>
                                    <p:anim calcmode="lin" valueType="num">
                                      <p:cBhvr>
                                        <p:cTn id="8" dur="2500" fill="hold"/>
                                        <p:tgtEl>
                                          <p:spTgt spid="26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269"/>
                                        </p:tgtEl>
                                        <p:attrNameLst>
                                          <p:attrName>style.visibility</p:attrName>
                                        </p:attrNameLst>
                                      </p:cBhvr>
                                      <p:to>
                                        <p:strVal val="visible"/>
                                      </p:to>
                                    </p:set>
                                    <p:anim calcmode="lin" valueType="num">
                                      <p:cBhvr>
                                        <p:cTn id="13" dur="1000" fill="hold"/>
                                        <p:tgtEl>
                                          <p:spTgt spid="269"/>
                                        </p:tgtEl>
                                        <p:attrNameLst>
                                          <p:attrName>ppt_x</p:attrName>
                                        </p:attrNameLst>
                                      </p:cBhvr>
                                      <p:tavLst>
                                        <p:tav tm="0">
                                          <p:val>
                                            <p:strVal val="#ppt_x"/>
                                          </p:val>
                                        </p:tav>
                                        <p:tav tm="100000">
                                          <p:val>
                                            <p:strVal val="#ppt_x"/>
                                          </p:val>
                                        </p:tav>
                                      </p:tavLst>
                                    </p:anim>
                                    <p:anim calcmode="lin" valueType="num">
                                      <p:cBhvr>
                                        <p:cTn id="14" dur="1000" fill="hold"/>
                                        <p:tgtEl>
                                          <p:spTgt spid="269"/>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8" presetID="2" grpId="3" fill="hold">
                                  <p:stCondLst>
                                    <p:cond delay="0"/>
                                  </p:stCondLst>
                                  <p:iterate type="el" backwards="0">
                                    <p:tmAbs val="0"/>
                                  </p:iterate>
                                  <p:childTnLst>
                                    <p:set>
                                      <p:cBhvr>
                                        <p:cTn id="18" fill="hold"/>
                                        <p:tgtEl>
                                          <p:spTgt spid="270"/>
                                        </p:tgtEl>
                                        <p:attrNameLst>
                                          <p:attrName>style.visibility</p:attrName>
                                        </p:attrNameLst>
                                      </p:cBhvr>
                                      <p:to>
                                        <p:strVal val="visible"/>
                                      </p:to>
                                    </p:set>
                                    <p:anim calcmode="lin" valueType="num">
                                      <p:cBhvr>
                                        <p:cTn id="19" dur="1000" fill="hold"/>
                                        <p:tgtEl>
                                          <p:spTgt spid="270"/>
                                        </p:tgtEl>
                                        <p:attrNameLst>
                                          <p:attrName>ppt_x</p:attrName>
                                        </p:attrNameLst>
                                      </p:cBhvr>
                                      <p:tavLst>
                                        <p:tav tm="0">
                                          <p:val>
                                            <p:strVal val="0-#ppt_w/2"/>
                                          </p:val>
                                        </p:tav>
                                        <p:tav tm="100000">
                                          <p:val>
                                            <p:strVal val="#ppt_x"/>
                                          </p:val>
                                        </p:tav>
                                      </p:tavLst>
                                    </p:anim>
                                    <p:anim calcmode="lin" valueType="num">
                                      <p:cBhvr>
                                        <p:cTn id="20" dur="1000" fill="hold"/>
                                        <p:tgtEl>
                                          <p:spTgt spid="27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1" presetID="2" grpId="4" fill="hold">
                                  <p:stCondLst>
                                    <p:cond delay="0"/>
                                  </p:stCondLst>
                                  <p:iterate type="el" backwards="0">
                                    <p:tmAbs val="0"/>
                                  </p:iterate>
                                  <p:childTnLst>
                                    <p:set>
                                      <p:cBhvr>
                                        <p:cTn id="24" fill="hold"/>
                                        <p:tgtEl>
                                          <p:spTgt spid="271"/>
                                        </p:tgtEl>
                                        <p:attrNameLst>
                                          <p:attrName>style.visibility</p:attrName>
                                        </p:attrNameLst>
                                      </p:cBhvr>
                                      <p:to>
                                        <p:strVal val="visible"/>
                                      </p:to>
                                    </p:set>
                                    <p:anim calcmode="lin" valueType="num">
                                      <p:cBhvr>
                                        <p:cTn id="25" dur="1000" fill="hold"/>
                                        <p:tgtEl>
                                          <p:spTgt spid="271"/>
                                        </p:tgtEl>
                                        <p:attrNameLst>
                                          <p:attrName>ppt_x</p:attrName>
                                        </p:attrNameLst>
                                      </p:cBhvr>
                                      <p:tavLst>
                                        <p:tav tm="0">
                                          <p:val>
                                            <p:strVal val="#ppt_x"/>
                                          </p:val>
                                        </p:tav>
                                        <p:tav tm="100000">
                                          <p:val>
                                            <p:strVal val="#ppt_x"/>
                                          </p:val>
                                        </p:tav>
                                      </p:tavLst>
                                    </p:anim>
                                    <p:anim calcmode="lin" valueType="num">
                                      <p:cBhvr>
                                        <p:cTn id="26" dur="1000" fill="hold"/>
                                        <p:tgtEl>
                                          <p:spTgt spid="271"/>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8" presetID="2" grpId="5" fill="hold">
                                  <p:stCondLst>
                                    <p:cond delay="0"/>
                                  </p:stCondLst>
                                  <p:iterate type="el" backwards="0">
                                    <p:tmAbs val="0"/>
                                  </p:iterate>
                                  <p:childTnLst>
                                    <p:set>
                                      <p:cBhvr>
                                        <p:cTn id="30" fill="hold"/>
                                        <p:tgtEl>
                                          <p:spTgt spid="272"/>
                                        </p:tgtEl>
                                        <p:attrNameLst>
                                          <p:attrName>style.visibility</p:attrName>
                                        </p:attrNameLst>
                                      </p:cBhvr>
                                      <p:to>
                                        <p:strVal val="visible"/>
                                      </p:to>
                                    </p:set>
                                    <p:anim calcmode="lin" valueType="num">
                                      <p:cBhvr>
                                        <p:cTn id="31" dur="1000" fill="hold"/>
                                        <p:tgtEl>
                                          <p:spTgt spid="272"/>
                                        </p:tgtEl>
                                        <p:attrNameLst>
                                          <p:attrName>ppt_x</p:attrName>
                                        </p:attrNameLst>
                                      </p:cBhvr>
                                      <p:tavLst>
                                        <p:tav tm="0">
                                          <p:val>
                                            <p:strVal val="0-#ppt_w/2"/>
                                          </p:val>
                                        </p:tav>
                                        <p:tav tm="100000">
                                          <p:val>
                                            <p:strVal val="#ppt_x"/>
                                          </p:val>
                                        </p:tav>
                                      </p:tavLst>
                                    </p:anim>
                                    <p:anim calcmode="lin" valueType="num">
                                      <p:cBhvr>
                                        <p:cTn id="32" dur="1000" fill="hold"/>
                                        <p:tgtEl>
                                          <p:spTgt spid="27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72" grpId="5"/>
      <p:bldP build="whole" bldLvl="1" animBg="1" rev="0" advAuto="0" spid="270" grpId="3"/>
      <p:bldP build="whole" bldLvl="1" animBg="1" rev="0" advAuto="0" spid="269" grpId="2"/>
      <p:bldP build="whole" bldLvl="1" animBg="1" rev="0" advAuto="0" spid="267" grpId="1"/>
      <p:bldP build="whole" bldLvl="1" animBg="1" rev="0" advAuto="0" spid="271" grpId="4"/>
    </p:bldLst>
  </p:timing>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4" name="Je t’ai déjà rencontré hier ici même !"/>
          <p:cNvSpPr txBox="1"/>
          <p:nvPr>
            <p:ph type="body" idx="1"/>
          </p:nvPr>
        </p:nvSpPr>
        <p:spPr>
          <a:xfrm>
            <a:off x="1219200" y="727792"/>
            <a:ext cx="21945600" cy="11632157"/>
          </a:xfrm>
          <a:prstGeom prst="rect">
            <a:avLst/>
          </a:prstGeom>
        </p:spPr>
        <p:txBody>
          <a:bodyPr/>
          <a:lstStyle>
            <a:lvl1pPr>
              <a:lnSpc>
                <a:spcPct val="150000"/>
              </a:lnSpc>
            </a:lvl1pPr>
          </a:lstStyle>
          <a:p>
            <a:pPr/>
            <a:r>
              <a:t>Je t’ai déjà rencontré hier ici même !</a:t>
            </a:r>
          </a:p>
        </p:txBody>
      </p:sp>
      <p:sp>
        <p:nvSpPr>
          <p:cNvPr id="275" name="Flèche"/>
          <p:cNvSpPr/>
          <p:nvPr/>
        </p:nvSpPr>
        <p:spPr>
          <a:xfrm rot="3000476">
            <a:off x="-430622" y="3620340"/>
            <a:ext cx="4750671" cy="1588816"/>
          </a:xfrm>
          <a:prstGeom prst="rightArrow">
            <a:avLst>
              <a:gd name="adj1" fmla="val 32000"/>
              <a:gd name="adj2" fmla="val 76736"/>
            </a:avLst>
          </a:prstGeom>
          <a:solidFill>
            <a:srgbClr val="000000"/>
          </a:solidFill>
          <a:ln w="12700">
            <a:miter lim="400000"/>
          </a:ln>
        </p:spPr>
        <p:txBody>
          <a:bodyPr lIns="50800" tIns="50800" rIns="50800" bIns="50800" anchor="ctr"/>
          <a:lstStyle/>
          <a:p>
            <a: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pPr>
          </a:p>
        </p:txBody>
      </p:sp>
      <p:sp>
        <p:nvSpPr>
          <p:cNvPr id="276" name="ÉMÉTTEUR"/>
          <p:cNvSpPr/>
          <p:nvPr/>
        </p:nvSpPr>
        <p:spPr>
          <a:xfrm>
            <a:off x="2846262" y="2025092"/>
            <a:ext cx="8300573"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ÉMÉTTEUR</a:t>
            </a:r>
          </a:p>
        </p:txBody>
      </p:sp>
      <p:sp>
        <p:nvSpPr>
          <p:cNvPr id="277" name="Flèche"/>
          <p:cNvSpPr/>
          <p:nvPr/>
        </p:nvSpPr>
        <p:spPr>
          <a:xfrm rot="17788308">
            <a:off x="1607863" y="8520924"/>
            <a:ext cx="4750672" cy="1588816"/>
          </a:xfrm>
          <a:prstGeom prst="rightArrow">
            <a:avLst>
              <a:gd name="adj1" fmla="val 32000"/>
              <a:gd name="adj2" fmla="val 76736"/>
            </a:avLst>
          </a:prstGeom>
          <a:solidFill>
            <a:srgbClr val="000000"/>
          </a:solidFill>
          <a:ln w="12700">
            <a:miter lim="400000"/>
          </a:ln>
        </p:spPr>
        <p:txBody>
          <a:bodyPr lIns="50800" tIns="50800" rIns="50800" bIns="50800" anchor="ctr"/>
          <a:lstStyle/>
          <a:p>
            <a: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pPr>
          </a:p>
        </p:txBody>
      </p:sp>
      <p:sp>
        <p:nvSpPr>
          <p:cNvPr id="278" name="RÉCEPTEUR"/>
          <p:cNvSpPr/>
          <p:nvPr/>
        </p:nvSpPr>
        <p:spPr>
          <a:xfrm>
            <a:off x="4518208" y="10173712"/>
            <a:ext cx="8300572"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RÉCEPTEUR</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74"/>
                                        </p:tgtEl>
                                        <p:attrNameLst>
                                          <p:attrName>style.visibility</p:attrName>
                                        </p:attrNameLst>
                                      </p:cBhvr>
                                      <p:to>
                                        <p:strVal val="visible"/>
                                      </p:to>
                                    </p:set>
                                    <p:anim calcmode="lin" valueType="num">
                                      <p:cBhvr>
                                        <p:cTn id="7" dur="2500" fill="hold"/>
                                        <p:tgtEl>
                                          <p:spTgt spid="274"/>
                                        </p:tgtEl>
                                        <p:attrNameLst>
                                          <p:attrName>ppt_w</p:attrName>
                                        </p:attrNameLst>
                                      </p:cBhvr>
                                      <p:tavLst>
                                        <p:tav tm="0">
                                          <p:val>
                                            <p:fltVal val="0"/>
                                          </p:val>
                                        </p:tav>
                                        <p:tav tm="100000">
                                          <p:val>
                                            <p:strVal val="#ppt_w"/>
                                          </p:val>
                                        </p:tav>
                                      </p:tavLst>
                                    </p:anim>
                                    <p:anim calcmode="lin" valueType="num">
                                      <p:cBhvr>
                                        <p:cTn id="8" dur="2500" fill="hold"/>
                                        <p:tgtEl>
                                          <p:spTgt spid="27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8" presetID="22" grpId="2" fill="hold">
                                  <p:stCondLst>
                                    <p:cond delay="0"/>
                                  </p:stCondLst>
                                  <p:iterate type="el" backwards="0">
                                    <p:tmAbs val="0"/>
                                  </p:iterate>
                                  <p:childTnLst>
                                    <p:set>
                                      <p:cBhvr>
                                        <p:cTn id="12" fill="hold"/>
                                        <p:tgtEl>
                                          <p:spTgt spid="275"/>
                                        </p:tgtEl>
                                        <p:attrNameLst>
                                          <p:attrName>style.visibility</p:attrName>
                                        </p:attrNameLst>
                                      </p:cBhvr>
                                      <p:to>
                                        <p:strVal val="visible"/>
                                      </p:to>
                                    </p:set>
                                    <p:animEffect filter="wipe(left)" transition="in">
                                      <p:cBhvr>
                                        <p:cTn id="13" dur="1000"/>
                                        <p:tgtEl>
                                          <p:spTgt spid="275"/>
                                        </p:tgtEl>
                                      </p:cBhvr>
                                    </p:animEffect>
                                  </p:childTnLst>
                                </p:cTn>
                              </p:par>
                            </p:childTnLst>
                          </p:cTn>
                        </p:par>
                      </p:childTnLst>
                    </p:cTn>
                  </p:par>
                  <p:par>
                    <p:cTn id="14" fill="hold">
                      <p:stCondLst>
                        <p:cond delay="indefinite"/>
                      </p:stCondLst>
                      <p:childTnLst>
                        <p:par>
                          <p:cTn id="15" fill="hold">
                            <p:stCondLst>
                              <p:cond delay="0"/>
                            </p:stCondLst>
                            <p:childTnLst>
                              <p:par>
                                <p:cTn id="16" presetClass="entr" nodeType="clickEffect" presetSubtype="32" presetID="23" grpId="3" fill="hold">
                                  <p:stCondLst>
                                    <p:cond delay="0"/>
                                  </p:stCondLst>
                                  <p:iterate type="el" backwards="0">
                                    <p:tmAbs val="0"/>
                                  </p:iterate>
                                  <p:childTnLst>
                                    <p:set>
                                      <p:cBhvr>
                                        <p:cTn id="17" fill="hold"/>
                                        <p:tgtEl>
                                          <p:spTgt spid="276"/>
                                        </p:tgtEl>
                                        <p:attrNameLst>
                                          <p:attrName>style.visibility</p:attrName>
                                        </p:attrNameLst>
                                      </p:cBhvr>
                                      <p:to>
                                        <p:strVal val="visible"/>
                                      </p:to>
                                    </p:set>
                                    <p:anim calcmode="lin" valueType="num">
                                      <p:cBhvr>
                                        <p:cTn id="18" dur="1000" fill="hold"/>
                                        <p:tgtEl>
                                          <p:spTgt spid="276"/>
                                        </p:tgtEl>
                                        <p:attrNameLst>
                                          <p:attrName>ppt_w</p:attrName>
                                        </p:attrNameLst>
                                      </p:cBhvr>
                                      <p:tavLst>
                                        <p:tav tm="0">
                                          <p:val>
                                            <p:strVal val="4*#ppt_w"/>
                                          </p:val>
                                        </p:tav>
                                        <p:tav tm="100000">
                                          <p:val>
                                            <p:strVal val="#ppt_w"/>
                                          </p:val>
                                        </p:tav>
                                      </p:tavLst>
                                    </p:anim>
                                    <p:anim calcmode="lin" valueType="num">
                                      <p:cBhvr>
                                        <p:cTn id="19" dur="1000" fill="hold"/>
                                        <p:tgtEl>
                                          <p:spTgt spid="276"/>
                                        </p:tgtEl>
                                        <p:attrNameLst>
                                          <p:attrName>ppt_h</p:attrName>
                                        </p:attrNameLst>
                                      </p:cBhvr>
                                      <p:tavLst>
                                        <p:tav tm="0">
                                          <p:val>
                                            <p:strVal val="4*#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Class="entr" nodeType="clickEffect" presetSubtype="8" presetID="22" grpId="4" fill="hold">
                                  <p:stCondLst>
                                    <p:cond delay="0"/>
                                  </p:stCondLst>
                                  <p:iterate type="el" backwards="0">
                                    <p:tmAbs val="0"/>
                                  </p:iterate>
                                  <p:childTnLst>
                                    <p:set>
                                      <p:cBhvr>
                                        <p:cTn id="23" fill="hold"/>
                                        <p:tgtEl>
                                          <p:spTgt spid="277"/>
                                        </p:tgtEl>
                                        <p:attrNameLst>
                                          <p:attrName>style.visibility</p:attrName>
                                        </p:attrNameLst>
                                      </p:cBhvr>
                                      <p:to>
                                        <p:strVal val="visible"/>
                                      </p:to>
                                    </p:set>
                                    <p:animEffect filter="wipe(left)" transition="in">
                                      <p:cBhvr>
                                        <p:cTn id="24" dur="1000"/>
                                        <p:tgtEl>
                                          <p:spTgt spid="277"/>
                                        </p:tgtEl>
                                      </p:cBhvr>
                                    </p:animEffec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32" presetID="23" grpId="5" fill="hold">
                                  <p:stCondLst>
                                    <p:cond delay="0"/>
                                  </p:stCondLst>
                                  <p:iterate type="el" backwards="0">
                                    <p:tmAbs val="0"/>
                                  </p:iterate>
                                  <p:childTnLst>
                                    <p:set>
                                      <p:cBhvr>
                                        <p:cTn id="28" fill="hold"/>
                                        <p:tgtEl>
                                          <p:spTgt spid="278"/>
                                        </p:tgtEl>
                                        <p:attrNameLst>
                                          <p:attrName>style.visibility</p:attrName>
                                        </p:attrNameLst>
                                      </p:cBhvr>
                                      <p:to>
                                        <p:strVal val="visible"/>
                                      </p:to>
                                    </p:set>
                                    <p:anim calcmode="lin" valueType="num">
                                      <p:cBhvr>
                                        <p:cTn id="29" dur="1000" fill="hold"/>
                                        <p:tgtEl>
                                          <p:spTgt spid="278"/>
                                        </p:tgtEl>
                                        <p:attrNameLst>
                                          <p:attrName>ppt_w</p:attrName>
                                        </p:attrNameLst>
                                      </p:cBhvr>
                                      <p:tavLst>
                                        <p:tav tm="0">
                                          <p:val>
                                            <p:strVal val="4*#ppt_w"/>
                                          </p:val>
                                        </p:tav>
                                        <p:tav tm="100000">
                                          <p:val>
                                            <p:strVal val="#ppt_w"/>
                                          </p:val>
                                        </p:tav>
                                      </p:tavLst>
                                    </p:anim>
                                    <p:anim calcmode="lin" valueType="num">
                                      <p:cBhvr>
                                        <p:cTn id="30" dur="1000" fill="hold"/>
                                        <p:tgtEl>
                                          <p:spTgt spid="278"/>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78" grpId="5"/>
      <p:bldP build="whole" bldLvl="1" animBg="1" rev="0" advAuto="0" spid="274" grpId="1"/>
      <p:bldP build="whole" bldLvl="1" animBg="1" rev="0" advAuto="0" spid="275" grpId="2"/>
      <p:bldP build="whole" bldLvl="1" animBg="1" rev="0" advAuto="0" spid="276" grpId="3"/>
      <p:bldP build="whole" bldLvl="1" animBg="1" rev="0" advAuto="0" spid="277" grpId="4"/>
    </p:bldLst>
  </p:timing>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chemeClr val="accent2">
                <a:hueOff val="-76566"/>
                <a:satOff val="-20766"/>
                <a:lumOff val="18813"/>
              </a:schemeClr>
            </a:gs>
            <a:gs pos="100000">
              <a:schemeClr val="accent2">
                <a:hueOff val="390196"/>
                <a:satOff val="16169"/>
                <a:lumOff val="-19584"/>
              </a:schemeClr>
            </a:gs>
          </a:gsLst>
          <a:lin ang="5400000" scaled="0"/>
        </a:gradFill>
      </p:bgPr>
    </p:bg>
    <p:spTree>
      <p:nvGrpSpPr>
        <p:cNvPr id="1" name=""/>
        <p:cNvGrpSpPr/>
        <p:nvPr/>
      </p:nvGrpSpPr>
      <p:grpSpPr>
        <a:xfrm>
          <a:off x="0" y="0"/>
          <a:ext cx="0" cy="0"/>
          <a:chOff x="0" y="0"/>
          <a:chExt cx="0" cy="0"/>
        </a:xfrm>
      </p:grpSpPr>
      <p:sp>
        <p:nvSpPr>
          <p:cNvPr id="280" name="L’énoncé coupé de la situation d’énonciation"/>
          <p:cNvSpPr txBox="1"/>
          <p:nvPr/>
        </p:nvSpPr>
        <p:spPr>
          <a:xfrm>
            <a:off x="1515745" y="11998068"/>
            <a:ext cx="21352511" cy="1879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a:lnSpc>
                <a:spcPct val="150000"/>
              </a:lnSpc>
              <a:spcBef>
                <a:spcPts val="0"/>
              </a:spcBef>
              <a:defRPr b="0" cap="all" sz="14000">
                <a:solidFill>
                  <a:srgbClr val="FFFFFF"/>
                </a:solidFill>
                <a:latin typeface="+mn-lt"/>
                <a:ea typeface="+mn-ea"/>
                <a:cs typeface="+mn-cs"/>
                <a:sym typeface="Druk Medium"/>
              </a:defRPr>
            </a:lvl1pPr>
          </a:lstStyle>
          <a:p>
            <a:pPr/>
            <a:r>
              <a:t>L’énoncé coupé de la situation d’énonciation</a:t>
            </a:r>
          </a:p>
        </p:txBody>
      </p:sp>
      <p:sp>
        <p:nvSpPr>
          <p:cNvPr id="281" name="Les marques de personne"/>
          <p:cNvSpPr txBox="1"/>
          <p:nvPr>
            <p:ph type="body" sz="quarter" idx="1"/>
          </p:nvPr>
        </p:nvSpPr>
        <p:spPr>
          <a:xfrm>
            <a:off x="1219200" y="346834"/>
            <a:ext cx="21945600" cy="2252203"/>
          </a:xfrm>
          <a:prstGeom prst="rect">
            <a:avLst/>
          </a:prstGeom>
        </p:spPr>
        <p:txBody>
          <a:bodyPr/>
          <a:lstStyle>
            <a:lvl1pPr>
              <a:lnSpc>
                <a:spcPct val="150000"/>
              </a:lnSpc>
            </a:lvl1pPr>
          </a:lstStyle>
          <a:p>
            <a:pPr/>
            <a:r>
              <a:t>Les marques de personne</a:t>
            </a:r>
          </a:p>
        </p:txBody>
      </p:sp>
      <p:sp>
        <p:nvSpPr>
          <p:cNvPr id="282" name="Ils, ils, elle, elles, le, la, son, leur, leurs"/>
          <p:cNvSpPr/>
          <p:nvPr/>
        </p:nvSpPr>
        <p:spPr>
          <a:xfrm>
            <a:off x="1523518" y="5190634"/>
            <a:ext cx="20632565" cy="4215837"/>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6200">
                <a:solidFill>
                  <a:srgbClr val="00A1D8"/>
                </a:solidFill>
                <a:latin typeface="Proxima Nova Extrabold"/>
                <a:ea typeface="Proxima Nova Extrabold"/>
                <a:cs typeface="Proxima Nova Extrabold"/>
                <a:sym typeface="Proxima Nova Extrabold"/>
              </a:defRPr>
            </a:lvl1pPr>
          </a:lstStyle>
          <a:p>
            <a:pPr/>
            <a:r>
              <a:t>Ils, ils, elle, elles, le, la, son, leur, leurs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81"/>
                                        </p:tgtEl>
                                        <p:attrNameLst>
                                          <p:attrName>style.visibility</p:attrName>
                                        </p:attrNameLst>
                                      </p:cBhvr>
                                      <p:to>
                                        <p:strVal val="visible"/>
                                      </p:to>
                                    </p:set>
                                    <p:anim calcmode="lin" valueType="num">
                                      <p:cBhvr>
                                        <p:cTn id="7" dur="2500" fill="hold"/>
                                        <p:tgtEl>
                                          <p:spTgt spid="281"/>
                                        </p:tgtEl>
                                        <p:attrNameLst>
                                          <p:attrName>ppt_w</p:attrName>
                                        </p:attrNameLst>
                                      </p:cBhvr>
                                      <p:tavLst>
                                        <p:tav tm="0">
                                          <p:val>
                                            <p:fltVal val="0"/>
                                          </p:val>
                                        </p:tav>
                                        <p:tav tm="100000">
                                          <p:val>
                                            <p:strVal val="#ppt_w"/>
                                          </p:val>
                                        </p:tav>
                                      </p:tavLst>
                                    </p:anim>
                                    <p:anim calcmode="lin" valueType="num">
                                      <p:cBhvr>
                                        <p:cTn id="8" dur="2500" fill="hold"/>
                                        <p:tgtEl>
                                          <p:spTgt spid="281"/>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8" presetID="2" grpId="2" fill="hold">
                                  <p:stCondLst>
                                    <p:cond delay="0"/>
                                  </p:stCondLst>
                                  <p:iterate type="el" backwards="0">
                                    <p:tmAbs val="0"/>
                                  </p:iterate>
                                  <p:childTnLst>
                                    <p:set>
                                      <p:cBhvr>
                                        <p:cTn id="12" fill="hold"/>
                                        <p:tgtEl>
                                          <p:spTgt spid="282"/>
                                        </p:tgtEl>
                                        <p:attrNameLst>
                                          <p:attrName>style.visibility</p:attrName>
                                        </p:attrNameLst>
                                      </p:cBhvr>
                                      <p:to>
                                        <p:strVal val="visible"/>
                                      </p:to>
                                    </p:set>
                                    <p:anim calcmode="lin" valueType="num">
                                      <p:cBhvr>
                                        <p:cTn id="13" dur="1000" fill="hold"/>
                                        <p:tgtEl>
                                          <p:spTgt spid="282"/>
                                        </p:tgtEl>
                                        <p:attrNameLst>
                                          <p:attrName>ppt_x</p:attrName>
                                        </p:attrNameLst>
                                      </p:cBhvr>
                                      <p:tavLst>
                                        <p:tav tm="0">
                                          <p:val>
                                            <p:strVal val="0-#ppt_w/2"/>
                                          </p:val>
                                        </p:tav>
                                        <p:tav tm="100000">
                                          <p:val>
                                            <p:strVal val="#ppt_x"/>
                                          </p:val>
                                        </p:tav>
                                      </p:tavLst>
                                    </p:anim>
                                    <p:anim calcmode="lin" valueType="num">
                                      <p:cBhvr>
                                        <p:cTn id="14" dur="1000" fill="hold"/>
                                        <p:tgtEl>
                                          <p:spTgt spid="28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82" grpId="2"/>
      <p:bldP build="whole" bldLvl="1" animBg="1" rev="0" advAuto="0" spid="281" grpId="1"/>
    </p:bldLst>
  </p:timing>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4" name="Il l’ avait DÉJÀ rencontrée   VENDREDI 20 JANVIER AU CDI."/>
          <p:cNvSpPr txBox="1"/>
          <p:nvPr>
            <p:ph type="body" idx="1"/>
          </p:nvPr>
        </p:nvSpPr>
        <p:spPr>
          <a:xfrm>
            <a:off x="1219200" y="727792"/>
            <a:ext cx="21945600" cy="11632157"/>
          </a:xfrm>
          <a:prstGeom prst="rect">
            <a:avLst/>
          </a:prstGeom>
        </p:spPr>
        <p:txBody>
          <a:bodyPr/>
          <a:lstStyle/>
          <a:p>
            <a:pPr>
              <a:lnSpc>
                <a:spcPct val="150000"/>
              </a:lnSpc>
            </a:pPr>
            <a:r>
              <a:rPr>
                <a:solidFill>
                  <a:srgbClr val="F5EC00"/>
                </a:solidFill>
              </a:rPr>
              <a:t>Il</a:t>
            </a:r>
            <a:r>
              <a:t> </a:t>
            </a:r>
            <a:r>
              <a:rPr>
                <a:solidFill>
                  <a:srgbClr val="F5EC00"/>
                </a:solidFill>
              </a:rPr>
              <a:t>l</a:t>
            </a:r>
            <a:r>
              <a:t>’ avait DÉJÀ rencontrée   VENDREDI 20 JANVIER AU CDI.</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84"/>
                                        </p:tgtEl>
                                        <p:attrNameLst>
                                          <p:attrName>style.visibility</p:attrName>
                                        </p:attrNameLst>
                                      </p:cBhvr>
                                      <p:to>
                                        <p:strVal val="visible"/>
                                      </p:to>
                                    </p:set>
                                    <p:anim calcmode="lin" valueType="num">
                                      <p:cBhvr>
                                        <p:cTn id="7" dur="2500" fill="hold"/>
                                        <p:tgtEl>
                                          <p:spTgt spid="284"/>
                                        </p:tgtEl>
                                        <p:attrNameLst>
                                          <p:attrName>ppt_w</p:attrName>
                                        </p:attrNameLst>
                                      </p:cBhvr>
                                      <p:tavLst>
                                        <p:tav tm="0">
                                          <p:val>
                                            <p:fltVal val="0"/>
                                          </p:val>
                                        </p:tav>
                                        <p:tav tm="100000">
                                          <p:val>
                                            <p:strVal val="#ppt_w"/>
                                          </p:val>
                                        </p:tav>
                                      </p:tavLst>
                                    </p:anim>
                                    <p:anim calcmode="lin" valueType="num">
                                      <p:cBhvr>
                                        <p:cTn id="8" dur="2500" fill="hold"/>
                                        <p:tgtEl>
                                          <p:spTgt spid="28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84" grpId="1"/>
    </p:bldLst>
  </p:timing>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chemeClr val="accent4">
                <a:hueOff val="622151"/>
                <a:lumOff val="16137"/>
              </a:schemeClr>
            </a:gs>
            <a:gs pos="100000">
              <a:schemeClr val="accent4">
                <a:hueOff val="-257346"/>
                <a:lumOff val="-4635"/>
              </a:schemeClr>
            </a:gs>
          </a:gsLst>
          <a:lin ang="5400000" scaled="0"/>
        </a:gradFill>
      </p:bgPr>
    </p:bg>
    <p:spTree>
      <p:nvGrpSpPr>
        <p:cNvPr id="1" name=""/>
        <p:cNvGrpSpPr/>
        <p:nvPr/>
      </p:nvGrpSpPr>
      <p:grpSpPr>
        <a:xfrm>
          <a:off x="0" y="0"/>
          <a:ext cx="0" cy="0"/>
          <a:chOff x="0" y="0"/>
          <a:chExt cx="0" cy="0"/>
        </a:xfrm>
      </p:grpSpPr>
      <p:sp>
        <p:nvSpPr>
          <p:cNvPr id="286" name="Les temps verbaux"/>
          <p:cNvSpPr txBox="1"/>
          <p:nvPr>
            <p:ph type="body" sz="quarter" idx="1"/>
          </p:nvPr>
        </p:nvSpPr>
        <p:spPr>
          <a:xfrm>
            <a:off x="1025132" y="979349"/>
            <a:ext cx="21945601" cy="2252202"/>
          </a:xfrm>
          <a:prstGeom prst="rect">
            <a:avLst/>
          </a:prstGeom>
        </p:spPr>
        <p:txBody>
          <a:bodyPr/>
          <a:lstStyle>
            <a:lvl1pPr>
              <a:lnSpc>
                <a:spcPct val="150000"/>
              </a:lnSpc>
            </a:lvl1pPr>
          </a:lstStyle>
          <a:p>
            <a:pPr/>
            <a:r>
              <a:t>Les temps verbaux</a:t>
            </a:r>
          </a:p>
        </p:txBody>
      </p:sp>
      <p:sp>
        <p:nvSpPr>
          <p:cNvPr id="287" name="L’énoncé ancré dans la situation d’énonciation"/>
          <p:cNvSpPr txBox="1"/>
          <p:nvPr/>
        </p:nvSpPr>
        <p:spPr>
          <a:xfrm>
            <a:off x="918337" y="11998068"/>
            <a:ext cx="22547327" cy="1879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a:lnSpc>
                <a:spcPct val="150000"/>
              </a:lnSpc>
              <a:spcBef>
                <a:spcPts val="0"/>
              </a:spcBef>
              <a:defRPr b="0" cap="all" sz="14000">
                <a:solidFill>
                  <a:srgbClr val="FFFFFF"/>
                </a:solidFill>
                <a:latin typeface="+mn-lt"/>
                <a:ea typeface="+mn-ea"/>
                <a:cs typeface="+mn-cs"/>
                <a:sym typeface="Druk Medium"/>
              </a:defRPr>
            </a:lvl1pPr>
          </a:lstStyle>
          <a:p>
            <a:pPr/>
            <a:r>
              <a:t>L’énoncé ancré dans la situation d’énonciation</a:t>
            </a:r>
          </a:p>
        </p:txBody>
      </p:sp>
      <p:sp>
        <p:nvSpPr>
          <p:cNvPr id="288" name="Le système du présent: présent, passé composé, futur simple"/>
          <p:cNvSpPr/>
          <p:nvPr/>
        </p:nvSpPr>
        <p:spPr>
          <a:xfrm>
            <a:off x="7669006" y="4186149"/>
            <a:ext cx="8050488" cy="6544653"/>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5500">
                <a:solidFill>
                  <a:srgbClr val="F5EC00"/>
                </a:solidFill>
                <a:latin typeface="Proxima Nova Extrabold"/>
                <a:ea typeface="Proxima Nova Extrabold"/>
                <a:cs typeface="Proxima Nova Extrabold"/>
                <a:sym typeface="Proxima Nova Extrabold"/>
              </a:defRPr>
            </a:lvl1pPr>
          </a:lstStyle>
          <a:p>
            <a:pPr/>
            <a:r>
              <a:t>Le système du présent: présent, passé composé, futur simple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86"/>
                                        </p:tgtEl>
                                        <p:attrNameLst>
                                          <p:attrName>style.visibility</p:attrName>
                                        </p:attrNameLst>
                                      </p:cBhvr>
                                      <p:to>
                                        <p:strVal val="visible"/>
                                      </p:to>
                                    </p:set>
                                    <p:anim calcmode="lin" valueType="num">
                                      <p:cBhvr>
                                        <p:cTn id="7" dur="2500" fill="hold"/>
                                        <p:tgtEl>
                                          <p:spTgt spid="286"/>
                                        </p:tgtEl>
                                        <p:attrNameLst>
                                          <p:attrName>ppt_w</p:attrName>
                                        </p:attrNameLst>
                                      </p:cBhvr>
                                      <p:tavLst>
                                        <p:tav tm="0">
                                          <p:val>
                                            <p:fltVal val="0"/>
                                          </p:val>
                                        </p:tav>
                                        <p:tav tm="100000">
                                          <p:val>
                                            <p:strVal val="#ppt_w"/>
                                          </p:val>
                                        </p:tav>
                                      </p:tavLst>
                                    </p:anim>
                                    <p:anim calcmode="lin" valueType="num">
                                      <p:cBhvr>
                                        <p:cTn id="8" dur="2500" fill="hold"/>
                                        <p:tgtEl>
                                          <p:spTgt spid="28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8" presetID="2" grpId="2" fill="hold">
                                  <p:stCondLst>
                                    <p:cond delay="0"/>
                                  </p:stCondLst>
                                  <p:iterate type="el" backwards="0">
                                    <p:tmAbs val="0"/>
                                  </p:iterate>
                                  <p:childTnLst>
                                    <p:set>
                                      <p:cBhvr>
                                        <p:cTn id="12" fill="hold"/>
                                        <p:tgtEl>
                                          <p:spTgt spid="288"/>
                                        </p:tgtEl>
                                        <p:attrNameLst>
                                          <p:attrName>style.visibility</p:attrName>
                                        </p:attrNameLst>
                                      </p:cBhvr>
                                      <p:to>
                                        <p:strVal val="visible"/>
                                      </p:to>
                                    </p:set>
                                    <p:anim calcmode="lin" valueType="num">
                                      <p:cBhvr>
                                        <p:cTn id="13" dur="1000" fill="hold"/>
                                        <p:tgtEl>
                                          <p:spTgt spid="288"/>
                                        </p:tgtEl>
                                        <p:attrNameLst>
                                          <p:attrName>ppt_x</p:attrName>
                                        </p:attrNameLst>
                                      </p:cBhvr>
                                      <p:tavLst>
                                        <p:tav tm="0">
                                          <p:val>
                                            <p:strVal val="0-#ppt_w/2"/>
                                          </p:val>
                                        </p:tav>
                                        <p:tav tm="100000">
                                          <p:val>
                                            <p:strVal val="#ppt_x"/>
                                          </p:val>
                                        </p:tav>
                                      </p:tavLst>
                                    </p:anim>
                                    <p:anim calcmode="lin" valueType="num">
                                      <p:cBhvr>
                                        <p:cTn id="14" dur="1000" fill="hold"/>
                                        <p:tgtEl>
                                          <p:spTgt spid="28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88" grpId="2"/>
      <p:bldP build="whole" bldLvl="1" animBg="1" rev="0" advAuto="0" spid="286" grpId="1"/>
    </p:bldLst>
  </p:timing>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0" name="Aujourd’hui je tombe sur toi  à l’arrêt de bus! Je t’ai déjà rencontré hier ici même ! Et demain je te retrouverai au cinéma."/>
          <p:cNvSpPr txBox="1"/>
          <p:nvPr>
            <p:ph type="body" idx="1"/>
          </p:nvPr>
        </p:nvSpPr>
        <p:spPr>
          <a:xfrm>
            <a:off x="1219200" y="1041922"/>
            <a:ext cx="21945600" cy="11632156"/>
          </a:xfrm>
          <a:prstGeom prst="rect">
            <a:avLst/>
          </a:prstGeom>
        </p:spPr>
        <p:txBody>
          <a:bodyPr/>
          <a:lstStyle>
            <a:lvl1pPr>
              <a:lnSpc>
                <a:spcPct val="150000"/>
              </a:lnSpc>
            </a:lvl1pPr>
          </a:lstStyle>
          <a:p>
            <a:pPr/>
            <a:r>
              <a:t>Aujourd’hui je tombe sur toi  à l’arrêt de bus! Je t’ai déjà rencontré hier ici même ! Et demain je te retrouverai au cinéma.</a:t>
            </a:r>
          </a:p>
        </p:txBody>
      </p:sp>
      <p:sp>
        <p:nvSpPr>
          <p:cNvPr id="291" name="Flèche"/>
          <p:cNvSpPr/>
          <p:nvPr/>
        </p:nvSpPr>
        <p:spPr>
          <a:xfrm rot="3000476">
            <a:off x="9595611" y="1002438"/>
            <a:ext cx="2279227" cy="1448249"/>
          </a:xfrm>
          <a:prstGeom prst="rightArrow">
            <a:avLst>
              <a:gd name="adj1" fmla="val 32000"/>
              <a:gd name="adj2" fmla="val 76736"/>
            </a:avLst>
          </a:prstGeom>
          <a:solidFill>
            <a:srgbClr val="000000"/>
          </a:solidFill>
          <a:ln w="12700">
            <a:miter lim="400000"/>
          </a:ln>
        </p:spPr>
        <p:txBody>
          <a:bodyPr lIns="50800" tIns="50800" rIns="50800" bIns="50800" anchor="ctr"/>
          <a:lstStyle/>
          <a:p>
            <a: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pPr>
          </a:p>
        </p:txBody>
      </p:sp>
      <p:sp>
        <p:nvSpPr>
          <p:cNvPr id="292" name="Flèche"/>
          <p:cNvSpPr/>
          <p:nvPr/>
        </p:nvSpPr>
        <p:spPr>
          <a:xfrm rot="19215390">
            <a:off x="1714146" y="9587411"/>
            <a:ext cx="7855247" cy="47826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8247" y="7344"/>
                </a:moveTo>
                <a:lnTo>
                  <a:pt x="18247" y="0"/>
                </a:lnTo>
                <a:lnTo>
                  <a:pt x="21600" y="10800"/>
                </a:lnTo>
                <a:lnTo>
                  <a:pt x="18247" y="21600"/>
                </a:lnTo>
                <a:lnTo>
                  <a:pt x="18247" y="14256"/>
                </a:lnTo>
                <a:lnTo>
                  <a:pt x="0" y="14256"/>
                </a:lnTo>
                <a:lnTo>
                  <a:pt x="0" y="7344"/>
                </a:lnTo>
                <a:close/>
              </a:path>
            </a:pathLst>
          </a:custGeom>
          <a:solidFill>
            <a:srgbClr val="000000"/>
          </a:solidFill>
          <a:ln w="12700">
            <a:miter lim="400000"/>
          </a:ln>
        </p:spPr>
        <p:txBody>
          <a:bodyPr lIns="50800" tIns="50800" rIns="50800" bIns="50800" anchor="ctr"/>
          <a:lstStyle/>
          <a:p>
            <a: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pPr>
          </a:p>
        </p:txBody>
      </p:sp>
      <p:sp>
        <p:nvSpPr>
          <p:cNvPr id="293" name="Flèche"/>
          <p:cNvSpPr/>
          <p:nvPr/>
        </p:nvSpPr>
        <p:spPr>
          <a:xfrm rot="14740260">
            <a:off x="12764401" y="11404826"/>
            <a:ext cx="2935958" cy="90552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778" y="7344"/>
                </a:moveTo>
                <a:lnTo>
                  <a:pt x="13778" y="0"/>
                </a:lnTo>
                <a:lnTo>
                  <a:pt x="21600" y="10800"/>
                </a:lnTo>
                <a:lnTo>
                  <a:pt x="13778" y="21600"/>
                </a:lnTo>
                <a:lnTo>
                  <a:pt x="13778" y="14256"/>
                </a:lnTo>
                <a:lnTo>
                  <a:pt x="0" y="14256"/>
                </a:lnTo>
                <a:lnTo>
                  <a:pt x="0" y="7344"/>
                </a:lnTo>
                <a:close/>
              </a:path>
            </a:pathLst>
          </a:custGeom>
          <a:solidFill>
            <a:srgbClr val="000000"/>
          </a:solidFill>
          <a:ln w="12700">
            <a:miter lim="400000"/>
          </a:ln>
        </p:spPr>
        <p:txBody>
          <a:bodyPr lIns="50800" tIns="50800" rIns="50800" bIns="50800" anchor="ctr"/>
          <a:lstStyle/>
          <a:p>
            <a: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pPr>
          </a:p>
        </p:txBody>
      </p:sp>
      <p:sp>
        <p:nvSpPr>
          <p:cNvPr id="294" name="Présent"/>
          <p:cNvSpPr/>
          <p:nvPr/>
        </p:nvSpPr>
        <p:spPr>
          <a:xfrm>
            <a:off x="1975130" y="173936"/>
            <a:ext cx="8300572"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Présent</a:t>
            </a:r>
          </a:p>
        </p:txBody>
      </p:sp>
      <p:sp>
        <p:nvSpPr>
          <p:cNvPr id="295" name="Passé composé"/>
          <p:cNvSpPr/>
          <p:nvPr/>
        </p:nvSpPr>
        <p:spPr>
          <a:xfrm>
            <a:off x="359905" y="11607549"/>
            <a:ext cx="10569147"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Passé composé</a:t>
            </a:r>
          </a:p>
        </p:txBody>
      </p:sp>
      <p:sp>
        <p:nvSpPr>
          <p:cNvPr id="296" name="Futur simple"/>
          <p:cNvSpPr/>
          <p:nvPr/>
        </p:nvSpPr>
        <p:spPr>
          <a:xfrm>
            <a:off x="14533956" y="11607549"/>
            <a:ext cx="8300572"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Futur simple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290"/>
                                        </p:tgtEl>
                                        <p:attrNameLst>
                                          <p:attrName>style.visibility</p:attrName>
                                        </p:attrNameLst>
                                      </p:cBhvr>
                                      <p:to>
                                        <p:strVal val="visible"/>
                                      </p:to>
                                    </p:set>
                                    <p:anim calcmode="lin" valueType="num">
                                      <p:cBhvr>
                                        <p:cTn id="7" dur="2500" fill="hold"/>
                                        <p:tgtEl>
                                          <p:spTgt spid="290"/>
                                        </p:tgtEl>
                                        <p:attrNameLst>
                                          <p:attrName>ppt_w</p:attrName>
                                        </p:attrNameLst>
                                      </p:cBhvr>
                                      <p:tavLst>
                                        <p:tav tm="0">
                                          <p:val>
                                            <p:fltVal val="0"/>
                                          </p:val>
                                        </p:tav>
                                        <p:tav tm="100000">
                                          <p:val>
                                            <p:strVal val="#ppt_w"/>
                                          </p:val>
                                        </p:tav>
                                      </p:tavLst>
                                    </p:anim>
                                    <p:anim calcmode="lin" valueType="num">
                                      <p:cBhvr>
                                        <p:cTn id="8" dur="2500" fill="hold"/>
                                        <p:tgtEl>
                                          <p:spTgt spid="29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8" presetID="22" grpId="2" fill="hold">
                                  <p:stCondLst>
                                    <p:cond delay="0"/>
                                  </p:stCondLst>
                                  <p:iterate type="el" backwards="0">
                                    <p:tmAbs val="0"/>
                                  </p:iterate>
                                  <p:childTnLst>
                                    <p:set>
                                      <p:cBhvr>
                                        <p:cTn id="12" fill="hold"/>
                                        <p:tgtEl>
                                          <p:spTgt spid="291"/>
                                        </p:tgtEl>
                                        <p:attrNameLst>
                                          <p:attrName>style.visibility</p:attrName>
                                        </p:attrNameLst>
                                      </p:cBhvr>
                                      <p:to>
                                        <p:strVal val="visible"/>
                                      </p:to>
                                    </p:set>
                                    <p:animEffect filter="wipe(left)" transition="in">
                                      <p:cBhvr>
                                        <p:cTn id="13" dur="1000"/>
                                        <p:tgtEl>
                                          <p:spTgt spid="291"/>
                                        </p:tgtEl>
                                      </p:cBhvr>
                                    </p:animEffect>
                                  </p:childTnLst>
                                </p:cTn>
                              </p:par>
                            </p:childTnLst>
                          </p:cTn>
                        </p:par>
                      </p:childTnLst>
                    </p:cTn>
                  </p:par>
                  <p:par>
                    <p:cTn id="14" fill="hold">
                      <p:stCondLst>
                        <p:cond delay="indefinite"/>
                      </p:stCondLst>
                      <p:childTnLst>
                        <p:par>
                          <p:cTn id="15" fill="hold">
                            <p:stCondLst>
                              <p:cond delay="0"/>
                            </p:stCondLst>
                            <p:childTnLst>
                              <p:par>
                                <p:cTn id="16" presetClass="entr" nodeType="clickEffect" presetSubtype="8" presetID="22" grpId="3" fill="hold">
                                  <p:stCondLst>
                                    <p:cond delay="0"/>
                                  </p:stCondLst>
                                  <p:iterate type="el" backwards="0">
                                    <p:tmAbs val="0"/>
                                  </p:iterate>
                                  <p:childTnLst>
                                    <p:set>
                                      <p:cBhvr>
                                        <p:cTn id="17" fill="hold"/>
                                        <p:tgtEl>
                                          <p:spTgt spid="292"/>
                                        </p:tgtEl>
                                        <p:attrNameLst>
                                          <p:attrName>style.visibility</p:attrName>
                                        </p:attrNameLst>
                                      </p:cBhvr>
                                      <p:to>
                                        <p:strVal val="visible"/>
                                      </p:to>
                                    </p:set>
                                    <p:animEffect filter="wipe(left)" transition="in">
                                      <p:cBhvr>
                                        <p:cTn id="18" dur="1000"/>
                                        <p:tgtEl>
                                          <p:spTgt spid="292"/>
                                        </p:tgtEl>
                                      </p:cBhvr>
                                    </p:animEffec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8" presetID="22" grpId="4" fill="hold">
                                  <p:stCondLst>
                                    <p:cond delay="0"/>
                                  </p:stCondLst>
                                  <p:iterate type="el" backwards="0">
                                    <p:tmAbs val="0"/>
                                  </p:iterate>
                                  <p:childTnLst>
                                    <p:set>
                                      <p:cBhvr>
                                        <p:cTn id="22" fill="hold"/>
                                        <p:tgtEl>
                                          <p:spTgt spid="293"/>
                                        </p:tgtEl>
                                        <p:attrNameLst>
                                          <p:attrName>style.visibility</p:attrName>
                                        </p:attrNameLst>
                                      </p:cBhvr>
                                      <p:to>
                                        <p:strVal val="visible"/>
                                      </p:to>
                                    </p:set>
                                    <p:animEffect filter="wipe(left)" transition="in">
                                      <p:cBhvr>
                                        <p:cTn id="23" dur="1000"/>
                                        <p:tgtEl>
                                          <p:spTgt spid="293"/>
                                        </p:tgtEl>
                                      </p:cBhvr>
                                    </p:animEffect>
                                  </p:childTnLst>
                                </p:cTn>
                              </p:par>
                            </p:childTnLst>
                          </p:cTn>
                        </p:par>
                      </p:childTnLst>
                    </p:cTn>
                  </p:par>
                  <p:par>
                    <p:cTn id="24" fill="hold">
                      <p:stCondLst>
                        <p:cond delay="indefinite"/>
                      </p:stCondLst>
                      <p:childTnLst>
                        <p:par>
                          <p:cTn id="25" fill="hold">
                            <p:stCondLst>
                              <p:cond delay="0"/>
                            </p:stCondLst>
                            <p:childTnLst>
                              <p:par>
                                <p:cTn id="26" presetClass="entr" nodeType="clickEffect" presetSubtype="32" presetID="23" grpId="5" fill="hold">
                                  <p:stCondLst>
                                    <p:cond delay="0"/>
                                  </p:stCondLst>
                                  <p:iterate type="el" backwards="0">
                                    <p:tmAbs val="0"/>
                                  </p:iterate>
                                  <p:childTnLst>
                                    <p:set>
                                      <p:cBhvr>
                                        <p:cTn id="27" fill="hold"/>
                                        <p:tgtEl>
                                          <p:spTgt spid="294"/>
                                        </p:tgtEl>
                                        <p:attrNameLst>
                                          <p:attrName>style.visibility</p:attrName>
                                        </p:attrNameLst>
                                      </p:cBhvr>
                                      <p:to>
                                        <p:strVal val="visible"/>
                                      </p:to>
                                    </p:set>
                                    <p:anim calcmode="lin" valueType="num">
                                      <p:cBhvr>
                                        <p:cTn id="28" dur="1000" fill="hold"/>
                                        <p:tgtEl>
                                          <p:spTgt spid="294"/>
                                        </p:tgtEl>
                                        <p:attrNameLst>
                                          <p:attrName>ppt_w</p:attrName>
                                        </p:attrNameLst>
                                      </p:cBhvr>
                                      <p:tavLst>
                                        <p:tav tm="0">
                                          <p:val>
                                            <p:strVal val="4*#ppt_w"/>
                                          </p:val>
                                        </p:tav>
                                        <p:tav tm="100000">
                                          <p:val>
                                            <p:strVal val="#ppt_w"/>
                                          </p:val>
                                        </p:tav>
                                      </p:tavLst>
                                    </p:anim>
                                    <p:anim calcmode="lin" valueType="num">
                                      <p:cBhvr>
                                        <p:cTn id="29" dur="1000" fill="hold"/>
                                        <p:tgtEl>
                                          <p:spTgt spid="294"/>
                                        </p:tgtEl>
                                        <p:attrNameLst>
                                          <p:attrName>ppt_h</p:attrName>
                                        </p:attrNameLst>
                                      </p:cBhvr>
                                      <p:tavLst>
                                        <p:tav tm="0">
                                          <p:val>
                                            <p:strVal val="4*#ppt_h"/>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Class="entr" nodeType="clickEffect" presetSubtype="32" presetID="23" grpId="6" fill="hold">
                                  <p:stCondLst>
                                    <p:cond delay="0"/>
                                  </p:stCondLst>
                                  <p:iterate type="el" backwards="0">
                                    <p:tmAbs val="0"/>
                                  </p:iterate>
                                  <p:childTnLst>
                                    <p:set>
                                      <p:cBhvr>
                                        <p:cTn id="33" fill="hold"/>
                                        <p:tgtEl>
                                          <p:spTgt spid="295"/>
                                        </p:tgtEl>
                                        <p:attrNameLst>
                                          <p:attrName>style.visibility</p:attrName>
                                        </p:attrNameLst>
                                      </p:cBhvr>
                                      <p:to>
                                        <p:strVal val="visible"/>
                                      </p:to>
                                    </p:set>
                                    <p:anim calcmode="lin" valueType="num">
                                      <p:cBhvr>
                                        <p:cTn id="34" dur="1000" fill="hold"/>
                                        <p:tgtEl>
                                          <p:spTgt spid="295"/>
                                        </p:tgtEl>
                                        <p:attrNameLst>
                                          <p:attrName>ppt_w</p:attrName>
                                        </p:attrNameLst>
                                      </p:cBhvr>
                                      <p:tavLst>
                                        <p:tav tm="0">
                                          <p:val>
                                            <p:strVal val="4*#ppt_w"/>
                                          </p:val>
                                        </p:tav>
                                        <p:tav tm="100000">
                                          <p:val>
                                            <p:strVal val="#ppt_w"/>
                                          </p:val>
                                        </p:tav>
                                      </p:tavLst>
                                    </p:anim>
                                    <p:anim calcmode="lin" valueType="num">
                                      <p:cBhvr>
                                        <p:cTn id="35" dur="1000" fill="hold"/>
                                        <p:tgtEl>
                                          <p:spTgt spid="295"/>
                                        </p:tgtEl>
                                        <p:attrNameLst>
                                          <p:attrName>ppt_h</p:attrName>
                                        </p:attrNameLst>
                                      </p:cBhvr>
                                      <p:tavLst>
                                        <p:tav tm="0">
                                          <p:val>
                                            <p:strVal val="4*#ppt_h"/>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Class="entr" nodeType="clickEffect" presetSubtype="32" presetID="23" grpId="7" fill="hold">
                                  <p:stCondLst>
                                    <p:cond delay="0"/>
                                  </p:stCondLst>
                                  <p:iterate type="el" backwards="0">
                                    <p:tmAbs val="0"/>
                                  </p:iterate>
                                  <p:childTnLst>
                                    <p:set>
                                      <p:cBhvr>
                                        <p:cTn id="39" fill="hold"/>
                                        <p:tgtEl>
                                          <p:spTgt spid="296"/>
                                        </p:tgtEl>
                                        <p:attrNameLst>
                                          <p:attrName>style.visibility</p:attrName>
                                        </p:attrNameLst>
                                      </p:cBhvr>
                                      <p:to>
                                        <p:strVal val="visible"/>
                                      </p:to>
                                    </p:set>
                                    <p:anim calcmode="lin" valueType="num">
                                      <p:cBhvr>
                                        <p:cTn id="40" dur="1000" fill="hold"/>
                                        <p:tgtEl>
                                          <p:spTgt spid="296"/>
                                        </p:tgtEl>
                                        <p:attrNameLst>
                                          <p:attrName>ppt_w</p:attrName>
                                        </p:attrNameLst>
                                      </p:cBhvr>
                                      <p:tavLst>
                                        <p:tav tm="0">
                                          <p:val>
                                            <p:strVal val="4*#ppt_w"/>
                                          </p:val>
                                        </p:tav>
                                        <p:tav tm="100000">
                                          <p:val>
                                            <p:strVal val="#ppt_w"/>
                                          </p:val>
                                        </p:tav>
                                      </p:tavLst>
                                    </p:anim>
                                    <p:anim calcmode="lin" valueType="num">
                                      <p:cBhvr>
                                        <p:cTn id="41" dur="1000" fill="hold"/>
                                        <p:tgtEl>
                                          <p:spTgt spid="296"/>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95" grpId="6"/>
      <p:bldP build="whole" bldLvl="1" animBg="1" rev="0" advAuto="0" spid="290" grpId="1"/>
      <p:bldP build="whole" bldLvl="1" animBg="1" rev="0" advAuto="0" spid="293" grpId="4"/>
      <p:bldP build="whole" bldLvl="1" animBg="1" rev="0" advAuto="0" spid="296" grpId="7"/>
      <p:bldP build="whole" bldLvl="1" animBg="1" rev="0" advAuto="0" spid="292" grpId="3"/>
      <p:bldP build="whole" bldLvl="1" animBg="1" rev="0" advAuto="0" spid="294" grpId="5"/>
      <p:bldP build="whole" bldLvl="1" animBg="1" rev="0" advAuto="0" spid="291" grpId="2"/>
    </p:bldLst>
  </p:timing>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chemeClr val="accent2">
                <a:hueOff val="-76566"/>
                <a:satOff val="-20766"/>
                <a:lumOff val="18813"/>
              </a:schemeClr>
            </a:gs>
            <a:gs pos="100000">
              <a:schemeClr val="accent2">
                <a:hueOff val="390196"/>
                <a:satOff val="16169"/>
                <a:lumOff val="-19584"/>
              </a:schemeClr>
            </a:gs>
          </a:gsLst>
          <a:lin ang="5400000" scaled="0"/>
        </a:gradFill>
      </p:bgPr>
    </p:bg>
    <p:spTree>
      <p:nvGrpSpPr>
        <p:cNvPr id="1" name=""/>
        <p:cNvGrpSpPr/>
        <p:nvPr/>
      </p:nvGrpSpPr>
      <p:grpSpPr>
        <a:xfrm>
          <a:off x="0" y="0"/>
          <a:ext cx="0" cy="0"/>
          <a:chOff x="0" y="0"/>
          <a:chExt cx="0" cy="0"/>
        </a:xfrm>
      </p:grpSpPr>
      <p:sp>
        <p:nvSpPr>
          <p:cNvPr id="298" name="L’énoncé coupé de la situation d’énonciation"/>
          <p:cNvSpPr txBox="1"/>
          <p:nvPr/>
        </p:nvSpPr>
        <p:spPr>
          <a:xfrm>
            <a:off x="1515745" y="11998068"/>
            <a:ext cx="21352511" cy="1879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a:lnSpc>
                <a:spcPct val="150000"/>
              </a:lnSpc>
              <a:spcBef>
                <a:spcPts val="0"/>
              </a:spcBef>
              <a:defRPr b="0" cap="all" sz="14000">
                <a:solidFill>
                  <a:srgbClr val="FFFFFF"/>
                </a:solidFill>
                <a:latin typeface="+mn-lt"/>
                <a:ea typeface="+mn-ea"/>
                <a:cs typeface="+mn-cs"/>
                <a:sym typeface="Druk Medium"/>
              </a:defRPr>
            </a:lvl1pPr>
          </a:lstStyle>
          <a:p>
            <a:pPr/>
            <a:r>
              <a:t>L’énoncé coupé de la situation d’énonciation</a:t>
            </a:r>
          </a:p>
        </p:txBody>
      </p:sp>
      <p:sp>
        <p:nvSpPr>
          <p:cNvPr id="299" name="Le système du passé: imparfait, passé simple, plus-que-parfait, conditionnel..."/>
          <p:cNvSpPr/>
          <p:nvPr/>
        </p:nvSpPr>
        <p:spPr>
          <a:xfrm>
            <a:off x="1681650" y="3249954"/>
            <a:ext cx="20632564" cy="4215837"/>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6200">
                <a:solidFill>
                  <a:srgbClr val="00A1D8"/>
                </a:solidFill>
                <a:latin typeface="Proxima Nova Extrabold"/>
                <a:ea typeface="Proxima Nova Extrabold"/>
                <a:cs typeface="Proxima Nova Extrabold"/>
                <a:sym typeface="Proxima Nova Extrabold"/>
              </a:defRPr>
            </a:lvl1pPr>
          </a:lstStyle>
          <a:p>
            <a:pPr/>
            <a:r>
              <a:t>Le système du passé: imparfait, passé simple, plus-que-parfait, conditionnel...</a:t>
            </a:r>
          </a:p>
        </p:txBody>
      </p:sp>
      <p:sp>
        <p:nvSpPr>
          <p:cNvPr id="300" name="Les temps verbaux"/>
          <p:cNvSpPr txBox="1"/>
          <p:nvPr>
            <p:ph type="body" sz="quarter" idx="1"/>
          </p:nvPr>
        </p:nvSpPr>
        <p:spPr>
          <a:xfrm>
            <a:off x="1025132" y="979349"/>
            <a:ext cx="21945601" cy="2252202"/>
          </a:xfrm>
          <a:prstGeom prst="rect">
            <a:avLst/>
          </a:prstGeom>
        </p:spPr>
        <p:txBody>
          <a:bodyPr/>
          <a:lstStyle>
            <a:lvl1pPr>
              <a:lnSpc>
                <a:spcPct val="150000"/>
              </a:lnSpc>
            </a:lvl1pPr>
          </a:lstStyle>
          <a:p>
            <a:pPr/>
            <a:r>
              <a:t>Les temps verbaux</a:t>
            </a:r>
          </a:p>
        </p:txBody>
      </p:sp>
      <p:sp>
        <p:nvSpPr>
          <p:cNvPr id="301" name="Présent de narration, de vérité générale"/>
          <p:cNvSpPr/>
          <p:nvPr/>
        </p:nvSpPr>
        <p:spPr>
          <a:xfrm>
            <a:off x="1681650" y="7140278"/>
            <a:ext cx="20632564" cy="4215837"/>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6200">
                <a:solidFill>
                  <a:srgbClr val="00A1D8"/>
                </a:solidFill>
                <a:latin typeface="Proxima Nova Extrabold"/>
                <a:ea typeface="Proxima Nova Extrabold"/>
                <a:cs typeface="Proxima Nova Extrabold"/>
                <a:sym typeface="Proxima Nova Extrabold"/>
              </a:defRPr>
            </a:lvl1pPr>
          </a:lstStyle>
          <a:p>
            <a:pPr/>
            <a:r>
              <a:t>Présent de narration, de vérité générale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299"/>
                                        </p:tgtEl>
                                        <p:attrNameLst>
                                          <p:attrName>style.visibility</p:attrName>
                                        </p:attrNameLst>
                                      </p:cBhvr>
                                      <p:to>
                                        <p:strVal val="visible"/>
                                      </p:to>
                                    </p:set>
                                    <p:anim calcmode="lin" valueType="num">
                                      <p:cBhvr>
                                        <p:cTn id="7" dur="1000" fill="hold"/>
                                        <p:tgtEl>
                                          <p:spTgt spid="299"/>
                                        </p:tgtEl>
                                        <p:attrNameLst>
                                          <p:attrName>ppt_x</p:attrName>
                                        </p:attrNameLst>
                                      </p:cBhvr>
                                      <p:tavLst>
                                        <p:tav tm="0">
                                          <p:val>
                                            <p:strVal val="0-#ppt_w/2"/>
                                          </p:val>
                                        </p:tav>
                                        <p:tav tm="100000">
                                          <p:val>
                                            <p:strVal val="#ppt_x"/>
                                          </p:val>
                                        </p:tav>
                                      </p:tavLst>
                                    </p:anim>
                                    <p:anim calcmode="lin" valueType="num">
                                      <p:cBhvr>
                                        <p:cTn id="8" dur="1000" fill="hold"/>
                                        <p:tgtEl>
                                          <p:spTgt spid="29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6" presetID="23" grpId="2" fill="hold">
                                  <p:stCondLst>
                                    <p:cond delay="0"/>
                                  </p:stCondLst>
                                  <p:iterate type="el" backwards="0">
                                    <p:tmAbs val="0"/>
                                  </p:iterate>
                                  <p:childTnLst>
                                    <p:set>
                                      <p:cBhvr>
                                        <p:cTn id="12" fill="hold"/>
                                        <p:tgtEl>
                                          <p:spTgt spid="300"/>
                                        </p:tgtEl>
                                        <p:attrNameLst>
                                          <p:attrName>style.visibility</p:attrName>
                                        </p:attrNameLst>
                                      </p:cBhvr>
                                      <p:to>
                                        <p:strVal val="visible"/>
                                      </p:to>
                                    </p:set>
                                    <p:anim calcmode="lin" valueType="num">
                                      <p:cBhvr>
                                        <p:cTn id="13" dur="2500" fill="hold"/>
                                        <p:tgtEl>
                                          <p:spTgt spid="300"/>
                                        </p:tgtEl>
                                        <p:attrNameLst>
                                          <p:attrName>ppt_w</p:attrName>
                                        </p:attrNameLst>
                                      </p:cBhvr>
                                      <p:tavLst>
                                        <p:tav tm="0">
                                          <p:val>
                                            <p:fltVal val="0"/>
                                          </p:val>
                                        </p:tav>
                                        <p:tav tm="100000">
                                          <p:val>
                                            <p:strVal val="#ppt_w"/>
                                          </p:val>
                                        </p:tav>
                                      </p:tavLst>
                                    </p:anim>
                                    <p:anim calcmode="lin" valueType="num">
                                      <p:cBhvr>
                                        <p:cTn id="14" dur="2500" fill="hold"/>
                                        <p:tgtEl>
                                          <p:spTgt spid="300"/>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8" presetID="2" grpId="3" fill="hold">
                                  <p:stCondLst>
                                    <p:cond delay="0"/>
                                  </p:stCondLst>
                                  <p:iterate type="el" backwards="0">
                                    <p:tmAbs val="0"/>
                                  </p:iterate>
                                  <p:childTnLst>
                                    <p:set>
                                      <p:cBhvr>
                                        <p:cTn id="18" fill="hold"/>
                                        <p:tgtEl>
                                          <p:spTgt spid="301"/>
                                        </p:tgtEl>
                                        <p:attrNameLst>
                                          <p:attrName>style.visibility</p:attrName>
                                        </p:attrNameLst>
                                      </p:cBhvr>
                                      <p:to>
                                        <p:strVal val="visible"/>
                                      </p:to>
                                    </p:set>
                                    <p:anim calcmode="lin" valueType="num">
                                      <p:cBhvr>
                                        <p:cTn id="19" dur="1000" fill="hold"/>
                                        <p:tgtEl>
                                          <p:spTgt spid="301"/>
                                        </p:tgtEl>
                                        <p:attrNameLst>
                                          <p:attrName>ppt_x</p:attrName>
                                        </p:attrNameLst>
                                      </p:cBhvr>
                                      <p:tavLst>
                                        <p:tav tm="0">
                                          <p:val>
                                            <p:strVal val="0-#ppt_w/2"/>
                                          </p:val>
                                        </p:tav>
                                        <p:tav tm="100000">
                                          <p:val>
                                            <p:strVal val="#ppt_x"/>
                                          </p:val>
                                        </p:tav>
                                      </p:tavLst>
                                    </p:anim>
                                    <p:anim calcmode="lin" valueType="num">
                                      <p:cBhvr>
                                        <p:cTn id="20" dur="1000" fill="hold"/>
                                        <p:tgtEl>
                                          <p:spTgt spid="30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01" grpId="3"/>
      <p:bldP build="whole" bldLvl="1" animBg="1" rev="0" advAuto="0" spid="299" grpId="1"/>
      <p:bldP build="whole" bldLvl="1" animBg="1" rev="0" advAuto="0" spid="300" grpId="2"/>
    </p:bldLst>
  </p:timing>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3" name="Ce jour là, il croisa Léa à l’arrêt de bus.…"/>
          <p:cNvSpPr txBox="1"/>
          <p:nvPr>
            <p:ph type="body" idx="1"/>
          </p:nvPr>
        </p:nvSpPr>
        <p:spPr>
          <a:xfrm>
            <a:off x="1554449" y="3014515"/>
            <a:ext cx="21945601" cy="6967969"/>
          </a:xfrm>
          <a:prstGeom prst="rect">
            <a:avLst/>
          </a:prstGeom>
        </p:spPr>
        <p:txBody>
          <a:bodyPr/>
          <a:lstStyle/>
          <a:p>
            <a:pPr defTabSz="490727">
              <a:lnSpc>
                <a:spcPct val="150000"/>
              </a:lnSpc>
              <a:defRPr sz="11760"/>
            </a:pPr>
            <a:r>
              <a:t>Ce jour là, il croisa Léa à l’arrêt de bus. </a:t>
            </a:r>
          </a:p>
          <a:p>
            <a:pPr defTabSz="490727">
              <a:lnSpc>
                <a:spcPct val="150000"/>
              </a:lnSpc>
              <a:defRPr sz="11760"/>
            </a:pPr>
            <a:r>
              <a:t>Il l’ avait DÉJÀ rencontrée   VENDREDI 20 JANVIER AU CDI. </a:t>
            </a:r>
          </a:p>
          <a:p>
            <a:pPr defTabSz="490727">
              <a:lnSpc>
                <a:spcPct val="150000"/>
              </a:lnSpc>
              <a:defRPr sz="11760"/>
            </a:pPr>
            <a:r>
              <a:t>Le lendemain, il la retrouverait au cinéma.</a:t>
            </a:r>
          </a:p>
        </p:txBody>
      </p:sp>
      <p:sp>
        <p:nvSpPr>
          <p:cNvPr id="304" name="Flèche"/>
          <p:cNvSpPr/>
          <p:nvPr/>
        </p:nvSpPr>
        <p:spPr>
          <a:xfrm rot="8100000">
            <a:off x="10974444" y="1075742"/>
            <a:ext cx="3922148" cy="1489367"/>
          </a:xfrm>
          <a:prstGeom prst="rightArrow">
            <a:avLst>
              <a:gd name="adj1" fmla="val 32000"/>
              <a:gd name="adj2" fmla="val 76736"/>
            </a:avLst>
          </a:prstGeom>
          <a:solidFill>
            <a:srgbClr val="000000"/>
          </a:solidFill>
          <a:ln w="12700">
            <a:miter lim="400000"/>
          </a:ln>
        </p:spPr>
        <p:txBody>
          <a:bodyPr lIns="50800" tIns="50800" rIns="50800" bIns="50800" anchor="ctr"/>
          <a:lstStyle/>
          <a:p>
            <a: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pPr>
          </a:p>
        </p:txBody>
      </p:sp>
      <p:sp>
        <p:nvSpPr>
          <p:cNvPr id="305" name="Flèche"/>
          <p:cNvSpPr/>
          <p:nvPr/>
        </p:nvSpPr>
        <p:spPr>
          <a:xfrm rot="3000476">
            <a:off x="1005313" y="3260778"/>
            <a:ext cx="4163371" cy="1375687"/>
          </a:xfrm>
          <a:prstGeom prst="rightArrow">
            <a:avLst>
              <a:gd name="adj1" fmla="val 32000"/>
              <a:gd name="adj2" fmla="val 80784"/>
            </a:avLst>
          </a:prstGeom>
          <a:solidFill>
            <a:srgbClr val="000000"/>
          </a:solidFill>
          <a:ln w="12700">
            <a:miter lim="400000"/>
          </a:ln>
        </p:spPr>
        <p:txBody>
          <a:bodyPr lIns="50800" tIns="50800" rIns="50800" bIns="50800" anchor="ctr"/>
          <a:lstStyle/>
          <a:p>
            <a: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pPr>
          </a:p>
        </p:txBody>
      </p:sp>
      <p:sp>
        <p:nvSpPr>
          <p:cNvPr id="306" name="Flèche"/>
          <p:cNvSpPr/>
          <p:nvPr/>
        </p:nvSpPr>
        <p:spPr>
          <a:xfrm rot="19598397">
            <a:off x="9568665" y="9635766"/>
            <a:ext cx="2539709" cy="1885146"/>
          </a:xfrm>
          <a:prstGeom prst="rightArrow">
            <a:avLst>
              <a:gd name="adj1" fmla="val 32000"/>
              <a:gd name="adj2" fmla="val 58952"/>
            </a:avLst>
          </a:prstGeom>
          <a:solidFill>
            <a:srgbClr val="000000"/>
          </a:solidFill>
          <a:ln w="12700">
            <a:miter lim="400000"/>
          </a:ln>
        </p:spPr>
        <p:txBody>
          <a:bodyPr lIns="50800" tIns="50800" rIns="50800" bIns="50800" anchor="ctr"/>
          <a:lstStyle/>
          <a:p>
            <a: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pPr>
          </a:p>
        </p:txBody>
      </p:sp>
      <p:sp>
        <p:nvSpPr>
          <p:cNvPr id="307" name="Passé simple"/>
          <p:cNvSpPr/>
          <p:nvPr/>
        </p:nvSpPr>
        <p:spPr>
          <a:xfrm>
            <a:off x="14789094" y="285686"/>
            <a:ext cx="8300572" cy="2184375"/>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Passé simple</a:t>
            </a:r>
          </a:p>
        </p:txBody>
      </p:sp>
      <p:sp>
        <p:nvSpPr>
          <p:cNvPr id="308" name="Plus que parfait"/>
          <p:cNvSpPr/>
          <p:nvPr/>
        </p:nvSpPr>
        <p:spPr>
          <a:xfrm>
            <a:off x="261634" y="783673"/>
            <a:ext cx="10572817"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Plus que parfait</a:t>
            </a:r>
          </a:p>
        </p:txBody>
      </p:sp>
      <p:sp>
        <p:nvSpPr>
          <p:cNvPr id="309" name="Conditionnel présent"/>
          <p:cNvSpPr/>
          <p:nvPr/>
        </p:nvSpPr>
        <p:spPr>
          <a:xfrm>
            <a:off x="9534924" y="11274405"/>
            <a:ext cx="14765364" cy="2313934"/>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Conditionnel présent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303"/>
                                        </p:tgtEl>
                                        <p:attrNameLst>
                                          <p:attrName>style.visibility</p:attrName>
                                        </p:attrNameLst>
                                      </p:cBhvr>
                                      <p:to>
                                        <p:strVal val="visible"/>
                                      </p:to>
                                    </p:set>
                                    <p:anim calcmode="lin" valueType="num">
                                      <p:cBhvr>
                                        <p:cTn id="7" dur="2500" fill="hold"/>
                                        <p:tgtEl>
                                          <p:spTgt spid="303"/>
                                        </p:tgtEl>
                                        <p:attrNameLst>
                                          <p:attrName>ppt_w</p:attrName>
                                        </p:attrNameLst>
                                      </p:cBhvr>
                                      <p:tavLst>
                                        <p:tav tm="0">
                                          <p:val>
                                            <p:fltVal val="0"/>
                                          </p:val>
                                        </p:tav>
                                        <p:tav tm="100000">
                                          <p:val>
                                            <p:strVal val="#ppt_w"/>
                                          </p:val>
                                        </p:tav>
                                      </p:tavLst>
                                    </p:anim>
                                    <p:anim calcmode="lin" valueType="num">
                                      <p:cBhvr>
                                        <p:cTn id="8" dur="2500" fill="hold"/>
                                        <p:tgtEl>
                                          <p:spTgt spid="303"/>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8" presetID="22" grpId="2" fill="hold">
                                  <p:stCondLst>
                                    <p:cond delay="0"/>
                                  </p:stCondLst>
                                  <p:iterate type="el" backwards="0">
                                    <p:tmAbs val="0"/>
                                  </p:iterate>
                                  <p:childTnLst>
                                    <p:set>
                                      <p:cBhvr>
                                        <p:cTn id="12" fill="hold"/>
                                        <p:tgtEl>
                                          <p:spTgt spid="304"/>
                                        </p:tgtEl>
                                        <p:attrNameLst>
                                          <p:attrName>style.visibility</p:attrName>
                                        </p:attrNameLst>
                                      </p:cBhvr>
                                      <p:to>
                                        <p:strVal val="visible"/>
                                      </p:to>
                                    </p:set>
                                    <p:animEffect filter="wipe(left)" transition="in">
                                      <p:cBhvr>
                                        <p:cTn id="13" dur="1000"/>
                                        <p:tgtEl>
                                          <p:spTgt spid="304"/>
                                        </p:tgtEl>
                                      </p:cBhvr>
                                    </p:animEffect>
                                  </p:childTnLst>
                                </p:cTn>
                              </p:par>
                            </p:childTnLst>
                          </p:cTn>
                        </p:par>
                      </p:childTnLst>
                    </p:cTn>
                  </p:par>
                  <p:par>
                    <p:cTn id="14" fill="hold">
                      <p:stCondLst>
                        <p:cond delay="indefinite"/>
                      </p:stCondLst>
                      <p:childTnLst>
                        <p:par>
                          <p:cTn id="15" fill="hold">
                            <p:stCondLst>
                              <p:cond delay="0"/>
                            </p:stCondLst>
                            <p:childTnLst>
                              <p:par>
                                <p:cTn id="16" presetClass="entr" nodeType="clickEffect" presetSubtype="8" presetID="22" grpId="3" fill="hold">
                                  <p:stCondLst>
                                    <p:cond delay="0"/>
                                  </p:stCondLst>
                                  <p:iterate type="el" backwards="0">
                                    <p:tmAbs val="0"/>
                                  </p:iterate>
                                  <p:childTnLst>
                                    <p:set>
                                      <p:cBhvr>
                                        <p:cTn id="17" fill="hold"/>
                                        <p:tgtEl>
                                          <p:spTgt spid="305"/>
                                        </p:tgtEl>
                                        <p:attrNameLst>
                                          <p:attrName>style.visibility</p:attrName>
                                        </p:attrNameLst>
                                      </p:cBhvr>
                                      <p:to>
                                        <p:strVal val="visible"/>
                                      </p:to>
                                    </p:set>
                                    <p:animEffect filter="wipe(left)" transition="in">
                                      <p:cBhvr>
                                        <p:cTn id="18" dur="1000"/>
                                        <p:tgtEl>
                                          <p:spTgt spid="305"/>
                                        </p:tgtEl>
                                      </p:cBhvr>
                                    </p:animEffec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8" presetID="22" grpId="4" fill="hold">
                                  <p:stCondLst>
                                    <p:cond delay="0"/>
                                  </p:stCondLst>
                                  <p:iterate type="el" backwards="0">
                                    <p:tmAbs val="0"/>
                                  </p:iterate>
                                  <p:childTnLst>
                                    <p:set>
                                      <p:cBhvr>
                                        <p:cTn id="22" fill="hold"/>
                                        <p:tgtEl>
                                          <p:spTgt spid="306"/>
                                        </p:tgtEl>
                                        <p:attrNameLst>
                                          <p:attrName>style.visibility</p:attrName>
                                        </p:attrNameLst>
                                      </p:cBhvr>
                                      <p:to>
                                        <p:strVal val="visible"/>
                                      </p:to>
                                    </p:set>
                                    <p:animEffect filter="wipe(left)" transition="in">
                                      <p:cBhvr>
                                        <p:cTn id="23" dur="1000"/>
                                        <p:tgtEl>
                                          <p:spTgt spid="306"/>
                                        </p:tgtEl>
                                      </p:cBhvr>
                                    </p:animEffect>
                                  </p:childTnLst>
                                </p:cTn>
                              </p:par>
                            </p:childTnLst>
                          </p:cTn>
                        </p:par>
                      </p:childTnLst>
                    </p:cTn>
                  </p:par>
                  <p:par>
                    <p:cTn id="24" fill="hold">
                      <p:stCondLst>
                        <p:cond delay="indefinite"/>
                      </p:stCondLst>
                      <p:childTnLst>
                        <p:par>
                          <p:cTn id="25" fill="hold">
                            <p:stCondLst>
                              <p:cond delay="0"/>
                            </p:stCondLst>
                            <p:childTnLst>
                              <p:par>
                                <p:cTn id="26" presetClass="entr" nodeType="clickEffect" presetSubtype="32" presetID="23" grpId="5" fill="hold">
                                  <p:stCondLst>
                                    <p:cond delay="0"/>
                                  </p:stCondLst>
                                  <p:iterate type="el" backwards="0">
                                    <p:tmAbs val="0"/>
                                  </p:iterate>
                                  <p:childTnLst>
                                    <p:set>
                                      <p:cBhvr>
                                        <p:cTn id="27" fill="hold"/>
                                        <p:tgtEl>
                                          <p:spTgt spid="307"/>
                                        </p:tgtEl>
                                        <p:attrNameLst>
                                          <p:attrName>style.visibility</p:attrName>
                                        </p:attrNameLst>
                                      </p:cBhvr>
                                      <p:to>
                                        <p:strVal val="visible"/>
                                      </p:to>
                                    </p:set>
                                    <p:anim calcmode="lin" valueType="num">
                                      <p:cBhvr>
                                        <p:cTn id="28" dur="1000" fill="hold"/>
                                        <p:tgtEl>
                                          <p:spTgt spid="307"/>
                                        </p:tgtEl>
                                        <p:attrNameLst>
                                          <p:attrName>ppt_w</p:attrName>
                                        </p:attrNameLst>
                                      </p:cBhvr>
                                      <p:tavLst>
                                        <p:tav tm="0">
                                          <p:val>
                                            <p:strVal val="4*#ppt_w"/>
                                          </p:val>
                                        </p:tav>
                                        <p:tav tm="100000">
                                          <p:val>
                                            <p:strVal val="#ppt_w"/>
                                          </p:val>
                                        </p:tav>
                                      </p:tavLst>
                                    </p:anim>
                                    <p:anim calcmode="lin" valueType="num">
                                      <p:cBhvr>
                                        <p:cTn id="29" dur="1000" fill="hold"/>
                                        <p:tgtEl>
                                          <p:spTgt spid="307"/>
                                        </p:tgtEl>
                                        <p:attrNameLst>
                                          <p:attrName>ppt_h</p:attrName>
                                        </p:attrNameLst>
                                      </p:cBhvr>
                                      <p:tavLst>
                                        <p:tav tm="0">
                                          <p:val>
                                            <p:strVal val="4*#ppt_h"/>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Class="entr" nodeType="clickEffect" presetSubtype="32" presetID="23" grpId="6" fill="hold">
                                  <p:stCondLst>
                                    <p:cond delay="0"/>
                                  </p:stCondLst>
                                  <p:iterate type="el" backwards="0">
                                    <p:tmAbs val="0"/>
                                  </p:iterate>
                                  <p:childTnLst>
                                    <p:set>
                                      <p:cBhvr>
                                        <p:cTn id="33" fill="hold"/>
                                        <p:tgtEl>
                                          <p:spTgt spid="308"/>
                                        </p:tgtEl>
                                        <p:attrNameLst>
                                          <p:attrName>style.visibility</p:attrName>
                                        </p:attrNameLst>
                                      </p:cBhvr>
                                      <p:to>
                                        <p:strVal val="visible"/>
                                      </p:to>
                                    </p:set>
                                    <p:anim calcmode="lin" valueType="num">
                                      <p:cBhvr>
                                        <p:cTn id="34" dur="1000" fill="hold"/>
                                        <p:tgtEl>
                                          <p:spTgt spid="308"/>
                                        </p:tgtEl>
                                        <p:attrNameLst>
                                          <p:attrName>ppt_w</p:attrName>
                                        </p:attrNameLst>
                                      </p:cBhvr>
                                      <p:tavLst>
                                        <p:tav tm="0">
                                          <p:val>
                                            <p:strVal val="4*#ppt_w"/>
                                          </p:val>
                                        </p:tav>
                                        <p:tav tm="100000">
                                          <p:val>
                                            <p:strVal val="#ppt_w"/>
                                          </p:val>
                                        </p:tav>
                                      </p:tavLst>
                                    </p:anim>
                                    <p:anim calcmode="lin" valueType="num">
                                      <p:cBhvr>
                                        <p:cTn id="35" dur="1000" fill="hold"/>
                                        <p:tgtEl>
                                          <p:spTgt spid="308"/>
                                        </p:tgtEl>
                                        <p:attrNameLst>
                                          <p:attrName>ppt_h</p:attrName>
                                        </p:attrNameLst>
                                      </p:cBhvr>
                                      <p:tavLst>
                                        <p:tav tm="0">
                                          <p:val>
                                            <p:strVal val="4*#ppt_h"/>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Class="entr" nodeType="clickEffect" presetSubtype="32" presetID="23" grpId="7" fill="hold">
                                  <p:stCondLst>
                                    <p:cond delay="0"/>
                                  </p:stCondLst>
                                  <p:iterate type="el" backwards="0">
                                    <p:tmAbs val="0"/>
                                  </p:iterate>
                                  <p:childTnLst>
                                    <p:set>
                                      <p:cBhvr>
                                        <p:cTn id="39" fill="hold"/>
                                        <p:tgtEl>
                                          <p:spTgt spid="309"/>
                                        </p:tgtEl>
                                        <p:attrNameLst>
                                          <p:attrName>style.visibility</p:attrName>
                                        </p:attrNameLst>
                                      </p:cBhvr>
                                      <p:to>
                                        <p:strVal val="visible"/>
                                      </p:to>
                                    </p:set>
                                    <p:anim calcmode="lin" valueType="num">
                                      <p:cBhvr>
                                        <p:cTn id="40" dur="1000" fill="hold"/>
                                        <p:tgtEl>
                                          <p:spTgt spid="309"/>
                                        </p:tgtEl>
                                        <p:attrNameLst>
                                          <p:attrName>ppt_w</p:attrName>
                                        </p:attrNameLst>
                                      </p:cBhvr>
                                      <p:tavLst>
                                        <p:tav tm="0">
                                          <p:val>
                                            <p:strVal val="4*#ppt_w"/>
                                          </p:val>
                                        </p:tav>
                                        <p:tav tm="100000">
                                          <p:val>
                                            <p:strVal val="#ppt_w"/>
                                          </p:val>
                                        </p:tav>
                                      </p:tavLst>
                                    </p:anim>
                                    <p:anim calcmode="lin" valueType="num">
                                      <p:cBhvr>
                                        <p:cTn id="41" dur="1000" fill="hold"/>
                                        <p:tgtEl>
                                          <p:spTgt spid="309"/>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06" grpId="4"/>
      <p:bldP build="whole" bldLvl="1" animBg="1" rev="0" advAuto="0" spid="309" grpId="7"/>
      <p:bldP build="whole" bldLvl="1" animBg="1" rev="0" advAuto="0" spid="307" grpId="5"/>
      <p:bldP build="whole" bldLvl="1" animBg="1" rev="0" advAuto="0" spid="303" grpId="1"/>
      <p:bldP build="whole" bldLvl="1" animBg="1" rev="0" advAuto="0" spid="308" grpId="6"/>
      <p:bldP build="whole" bldLvl="1" animBg="1" rev="0" advAuto="0" spid="305" grpId="3"/>
      <p:bldP build="whole" bldLvl="1" animBg="1" rev="0" advAuto="0" spid="304" grpId="2"/>
    </p:bldLst>
  </p:timing>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chemeClr val="accent4">
                <a:hueOff val="622151"/>
                <a:lumOff val="16137"/>
              </a:schemeClr>
            </a:gs>
            <a:gs pos="100000">
              <a:schemeClr val="accent4">
                <a:hueOff val="-257346"/>
                <a:lumOff val="-4635"/>
              </a:schemeClr>
            </a:gs>
          </a:gsLst>
          <a:lin ang="5400000" scaled="0"/>
        </a:gradFill>
      </p:bgPr>
    </p:bg>
    <p:spTree>
      <p:nvGrpSpPr>
        <p:cNvPr id="1" name=""/>
        <p:cNvGrpSpPr/>
        <p:nvPr/>
      </p:nvGrpSpPr>
      <p:grpSpPr>
        <a:xfrm>
          <a:off x="0" y="0"/>
          <a:ext cx="0" cy="0"/>
          <a:chOff x="0" y="0"/>
          <a:chExt cx="0" cy="0"/>
        </a:xfrm>
      </p:grpSpPr>
      <p:sp>
        <p:nvSpPr>
          <p:cNvPr id="311" name="Indicateurs de lieu et de temps"/>
          <p:cNvSpPr txBox="1"/>
          <p:nvPr>
            <p:ph type="body" sz="quarter" idx="1"/>
          </p:nvPr>
        </p:nvSpPr>
        <p:spPr>
          <a:xfrm>
            <a:off x="1025132" y="979349"/>
            <a:ext cx="21945601" cy="2252202"/>
          </a:xfrm>
          <a:prstGeom prst="rect">
            <a:avLst/>
          </a:prstGeom>
        </p:spPr>
        <p:txBody>
          <a:bodyPr/>
          <a:lstStyle>
            <a:lvl1pPr>
              <a:lnSpc>
                <a:spcPct val="150000"/>
              </a:lnSpc>
            </a:lvl1pPr>
          </a:lstStyle>
          <a:p>
            <a:pPr/>
            <a:r>
              <a:t>Indicateurs de lieu et de temps</a:t>
            </a:r>
          </a:p>
        </p:txBody>
      </p:sp>
      <p:sp>
        <p:nvSpPr>
          <p:cNvPr id="312" name="L’énoncé ancré dans la situation d’énonciation"/>
          <p:cNvSpPr txBox="1"/>
          <p:nvPr/>
        </p:nvSpPr>
        <p:spPr>
          <a:xfrm>
            <a:off x="918337" y="11998068"/>
            <a:ext cx="22547327" cy="1879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a:lnSpc>
                <a:spcPct val="150000"/>
              </a:lnSpc>
              <a:spcBef>
                <a:spcPts val="0"/>
              </a:spcBef>
              <a:defRPr b="0" cap="all" sz="14000">
                <a:solidFill>
                  <a:srgbClr val="FFFFFF"/>
                </a:solidFill>
                <a:latin typeface="+mn-lt"/>
                <a:ea typeface="+mn-ea"/>
                <a:cs typeface="+mn-cs"/>
                <a:sym typeface="Druk Medium"/>
              </a:defRPr>
            </a:lvl1pPr>
          </a:lstStyle>
          <a:p>
            <a:pPr/>
            <a:r>
              <a:t>L’énoncé ancré dans la situation d’énonciation</a:t>
            </a:r>
          </a:p>
        </p:txBody>
      </p:sp>
      <p:sp>
        <p:nvSpPr>
          <p:cNvPr id="313" name="(près d’) ici, dans cette pièce, dehors, aujourd’hui, Hier, demain, dans un an..."/>
          <p:cNvSpPr/>
          <p:nvPr/>
        </p:nvSpPr>
        <p:spPr>
          <a:xfrm>
            <a:off x="7669006" y="4186149"/>
            <a:ext cx="8050488" cy="6544653"/>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5500">
                <a:solidFill>
                  <a:srgbClr val="F5EC00"/>
                </a:solidFill>
                <a:latin typeface="Proxima Nova Extrabold"/>
                <a:ea typeface="Proxima Nova Extrabold"/>
                <a:cs typeface="Proxima Nova Extrabold"/>
                <a:sym typeface="Proxima Nova Extrabold"/>
              </a:defRPr>
            </a:lvl1pPr>
          </a:lstStyle>
          <a:p>
            <a:pPr/>
            <a:r>
              <a:t>(près d’) ici, dans cette pièce, dehors, aujourd’hui, Hier, demain, dans un an...</a:t>
            </a:r>
          </a:p>
        </p:txBody>
      </p:sp>
      <p:sp>
        <p:nvSpPr>
          <p:cNvPr id="314" name="On les appelle des déictiques"/>
          <p:cNvSpPr/>
          <p:nvPr/>
        </p:nvSpPr>
        <p:spPr>
          <a:xfrm>
            <a:off x="17030980" y="3060167"/>
            <a:ext cx="7335338" cy="3067413"/>
          </a:xfrm>
          <a:prstGeom prst="wedgeEllipseCallout">
            <a:avLst>
              <a:gd name="adj1" fmla="val -65294"/>
              <a:gd name="adj2" fmla="val 72651"/>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300">
                <a:blipFill rotWithShape="1">
                  <a:blip r:embed="rId2"/>
                  <a:srcRect l="0" t="0" r="0" b="0"/>
                  <a:tile tx="0" ty="0" sx="100000" sy="100000" flip="none" algn="tl"/>
                </a:blipFill>
                <a:latin typeface="Proxima Nova Extrabold"/>
                <a:ea typeface="Proxima Nova Extrabold"/>
                <a:cs typeface="Proxima Nova Extrabold"/>
                <a:sym typeface="Proxima Nova Extrabold"/>
              </a:defRPr>
            </a:lvl1pPr>
          </a:lstStyle>
          <a:p>
            <a:pPr>
              <a:defRPr>
                <a:blipFill rotWithShape="1">
                  <a:blip r:embed="rId3"/>
                  <a:srcRect l="0" t="0" r="0" b="0"/>
                  <a:tile tx="0" ty="0" sx="100000" sy="100000" flip="none" algn="tl"/>
                </a:blipFill>
              </a:defRPr>
            </a:pPr>
            <a:r>
              <a:rPr>
                <a:blipFill rotWithShape="1">
                  <a:blip r:embed="rId2"/>
                  <a:srcRect l="0" t="0" r="0" b="0"/>
                  <a:tile tx="0" ty="0" sx="100000" sy="100000" flip="none" algn="tl"/>
                </a:blipFill>
              </a:rPr>
              <a:t>On les appelle des déictiques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311"/>
                                        </p:tgtEl>
                                        <p:attrNameLst>
                                          <p:attrName>style.visibility</p:attrName>
                                        </p:attrNameLst>
                                      </p:cBhvr>
                                      <p:to>
                                        <p:strVal val="visible"/>
                                      </p:to>
                                    </p:set>
                                    <p:anim calcmode="lin" valueType="num">
                                      <p:cBhvr>
                                        <p:cTn id="7" dur="2500" fill="hold"/>
                                        <p:tgtEl>
                                          <p:spTgt spid="311"/>
                                        </p:tgtEl>
                                        <p:attrNameLst>
                                          <p:attrName>ppt_w</p:attrName>
                                        </p:attrNameLst>
                                      </p:cBhvr>
                                      <p:tavLst>
                                        <p:tav tm="0">
                                          <p:val>
                                            <p:fltVal val="0"/>
                                          </p:val>
                                        </p:tav>
                                        <p:tav tm="100000">
                                          <p:val>
                                            <p:strVal val="#ppt_w"/>
                                          </p:val>
                                        </p:tav>
                                      </p:tavLst>
                                    </p:anim>
                                    <p:anim calcmode="lin" valueType="num">
                                      <p:cBhvr>
                                        <p:cTn id="8" dur="2500" fill="hold"/>
                                        <p:tgtEl>
                                          <p:spTgt spid="311"/>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8" presetID="2" grpId="2" fill="hold">
                                  <p:stCondLst>
                                    <p:cond delay="0"/>
                                  </p:stCondLst>
                                  <p:iterate type="el" backwards="0">
                                    <p:tmAbs val="0"/>
                                  </p:iterate>
                                  <p:childTnLst>
                                    <p:set>
                                      <p:cBhvr>
                                        <p:cTn id="12" fill="hold"/>
                                        <p:tgtEl>
                                          <p:spTgt spid="313"/>
                                        </p:tgtEl>
                                        <p:attrNameLst>
                                          <p:attrName>style.visibility</p:attrName>
                                        </p:attrNameLst>
                                      </p:cBhvr>
                                      <p:to>
                                        <p:strVal val="visible"/>
                                      </p:to>
                                    </p:set>
                                    <p:anim calcmode="lin" valueType="num">
                                      <p:cBhvr>
                                        <p:cTn id="13" dur="1000" fill="hold"/>
                                        <p:tgtEl>
                                          <p:spTgt spid="313"/>
                                        </p:tgtEl>
                                        <p:attrNameLst>
                                          <p:attrName>ppt_x</p:attrName>
                                        </p:attrNameLst>
                                      </p:cBhvr>
                                      <p:tavLst>
                                        <p:tav tm="0">
                                          <p:val>
                                            <p:strVal val="0-#ppt_w/2"/>
                                          </p:val>
                                        </p:tav>
                                        <p:tav tm="100000">
                                          <p:val>
                                            <p:strVal val="#ppt_x"/>
                                          </p:val>
                                        </p:tav>
                                      </p:tavLst>
                                    </p:anim>
                                    <p:anim calcmode="lin" valueType="num">
                                      <p:cBhvr>
                                        <p:cTn id="14" dur="1000" fill="hold"/>
                                        <p:tgtEl>
                                          <p:spTgt spid="31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8" presetID="22" grpId="3" fill="hold">
                                  <p:stCondLst>
                                    <p:cond delay="0"/>
                                  </p:stCondLst>
                                  <p:iterate type="el" backwards="0">
                                    <p:tmAbs val="0"/>
                                  </p:iterate>
                                  <p:childTnLst>
                                    <p:set>
                                      <p:cBhvr>
                                        <p:cTn id="18" fill="hold"/>
                                        <p:tgtEl>
                                          <p:spTgt spid="314"/>
                                        </p:tgtEl>
                                        <p:attrNameLst>
                                          <p:attrName>style.visibility</p:attrName>
                                        </p:attrNameLst>
                                      </p:cBhvr>
                                      <p:to>
                                        <p:strVal val="visible"/>
                                      </p:to>
                                    </p:set>
                                    <p:animEffect filter="wipe(left)" transition="in">
                                      <p:cBhvr>
                                        <p:cTn id="19" dur="1000"/>
                                        <p:tgtEl>
                                          <p:spTgt spid="31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11" grpId="1"/>
      <p:bldP build="whole" bldLvl="1" animBg="1" rev="0" advAuto="0" spid="314" grpId="3"/>
      <p:bldP build="whole" bldLvl="1" animBg="1" rev="0" advAuto="0" spid="313" grpId="2"/>
    </p:bldLst>
  </p:timing>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6" name="Aujourd’hui je tombe sur toi  à l’arrêt de bus! Je t’ai déjà rencontré hier ici même ! Et demain je te retrouverai au cinéma."/>
          <p:cNvSpPr txBox="1"/>
          <p:nvPr>
            <p:ph type="body" idx="1"/>
          </p:nvPr>
        </p:nvSpPr>
        <p:spPr>
          <a:xfrm>
            <a:off x="1219200" y="1041922"/>
            <a:ext cx="21945600" cy="11632156"/>
          </a:xfrm>
          <a:prstGeom prst="rect">
            <a:avLst/>
          </a:prstGeom>
        </p:spPr>
        <p:txBody>
          <a:bodyPr/>
          <a:lstStyle>
            <a:lvl1pPr>
              <a:lnSpc>
                <a:spcPct val="150000"/>
              </a:lnSpc>
            </a:lvl1pPr>
          </a:lstStyle>
          <a:p>
            <a:pPr/>
            <a:r>
              <a:t>Aujourd’hui je tombe sur toi  à l’arrêt de bus! Je t’ai déjà rencontré hier ici même ! Et demain je te retrouverai au cinéma.</a:t>
            </a:r>
          </a:p>
        </p:txBody>
      </p:sp>
      <p:sp>
        <p:nvSpPr>
          <p:cNvPr id="317" name="Temps"/>
          <p:cNvSpPr/>
          <p:nvPr/>
        </p:nvSpPr>
        <p:spPr>
          <a:xfrm>
            <a:off x="7972363" y="509185"/>
            <a:ext cx="6980849" cy="160212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Temps</a:t>
            </a:r>
          </a:p>
        </p:txBody>
      </p:sp>
      <p:sp>
        <p:nvSpPr>
          <p:cNvPr id="318" name="Aujourd’hui je tombe sur toi  à l’arrêt de bus! Je t’ai déjà rencontré hier ici même ! Et demain je te retrouverai au cinéma."/>
          <p:cNvSpPr txBox="1"/>
          <p:nvPr/>
        </p:nvSpPr>
        <p:spPr>
          <a:xfrm>
            <a:off x="1219200" y="1041922"/>
            <a:ext cx="21945600" cy="1163215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ctr">
              <a:lnSpc>
                <a:spcPct val="150000"/>
              </a:lnSpc>
              <a:spcBef>
                <a:spcPts val="0"/>
              </a:spcBef>
              <a:defRPr b="0" cap="all" sz="14000">
                <a:solidFill>
                  <a:srgbClr val="FFFFFF"/>
                </a:solidFill>
                <a:latin typeface="+mn-lt"/>
                <a:ea typeface="+mn-ea"/>
                <a:cs typeface="+mn-cs"/>
                <a:sym typeface="Druk Medium"/>
              </a:defRPr>
            </a:pPr>
            <a:r>
              <a:rPr>
                <a:solidFill>
                  <a:srgbClr val="F5EC00"/>
                </a:solidFill>
              </a:rPr>
              <a:t>Aujourd’hui</a:t>
            </a:r>
            <a:r>
              <a:t> je tombe sur toi  à l’arrêt de bus! Je t’ai déjà rencontré </a:t>
            </a:r>
            <a:r>
              <a:rPr>
                <a:solidFill>
                  <a:srgbClr val="F5EC00"/>
                </a:solidFill>
              </a:rPr>
              <a:t>hier</a:t>
            </a:r>
            <a:r>
              <a:t> ici même ! Et </a:t>
            </a:r>
            <a:r>
              <a:rPr>
                <a:solidFill>
                  <a:srgbClr val="F5EC00"/>
                </a:solidFill>
              </a:rPr>
              <a:t>demain</a:t>
            </a:r>
            <a:r>
              <a:t> je te retrouverai au cinéma.</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316"/>
                                        </p:tgtEl>
                                        <p:attrNameLst>
                                          <p:attrName>style.visibility</p:attrName>
                                        </p:attrNameLst>
                                      </p:cBhvr>
                                      <p:to>
                                        <p:strVal val="visible"/>
                                      </p:to>
                                    </p:set>
                                    <p:anim calcmode="lin" valueType="num">
                                      <p:cBhvr>
                                        <p:cTn id="7" dur="2500" fill="hold"/>
                                        <p:tgtEl>
                                          <p:spTgt spid="316"/>
                                        </p:tgtEl>
                                        <p:attrNameLst>
                                          <p:attrName>ppt_w</p:attrName>
                                        </p:attrNameLst>
                                      </p:cBhvr>
                                      <p:tavLst>
                                        <p:tav tm="0">
                                          <p:val>
                                            <p:fltVal val="0"/>
                                          </p:val>
                                        </p:tav>
                                        <p:tav tm="100000">
                                          <p:val>
                                            <p:strVal val="#ppt_w"/>
                                          </p:val>
                                        </p:tav>
                                      </p:tavLst>
                                    </p:anim>
                                    <p:anim calcmode="lin" valueType="num">
                                      <p:cBhvr>
                                        <p:cTn id="8" dur="2500" fill="hold"/>
                                        <p:tgtEl>
                                          <p:spTgt spid="31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32" presetID="23" grpId="2" fill="hold">
                                  <p:stCondLst>
                                    <p:cond delay="0"/>
                                  </p:stCondLst>
                                  <p:iterate type="el" backwards="0">
                                    <p:tmAbs val="0"/>
                                  </p:iterate>
                                  <p:childTnLst>
                                    <p:set>
                                      <p:cBhvr>
                                        <p:cTn id="12" fill="hold"/>
                                        <p:tgtEl>
                                          <p:spTgt spid="317"/>
                                        </p:tgtEl>
                                        <p:attrNameLst>
                                          <p:attrName>style.visibility</p:attrName>
                                        </p:attrNameLst>
                                      </p:cBhvr>
                                      <p:to>
                                        <p:strVal val="visible"/>
                                      </p:to>
                                    </p:set>
                                    <p:anim calcmode="lin" valueType="num">
                                      <p:cBhvr>
                                        <p:cTn id="13" dur="1000" fill="hold"/>
                                        <p:tgtEl>
                                          <p:spTgt spid="317"/>
                                        </p:tgtEl>
                                        <p:attrNameLst>
                                          <p:attrName>ppt_w</p:attrName>
                                        </p:attrNameLst>
                                      </p:cBhvr>
                                      <p:tavLst>
                                        <p:tav tm="0">
                                          <p:val>
                                            <p:strVal val="4*#ppt_w"/>
                                          </p:val>
                                        </p:tav>
                                        <p:tav tm="100000">
                                          <p:val>
                                            <p:strVal val="#ppt_w"/>
                                          </p:val>
                                        </p:tav>
                                      </p:tavLst>
                                    </p:anim>
                                    <p:anim calcmode="lin" valueType="num">
                                      <p:cBhvr>
                                        <p:cTn id="14" dur="1000" fill="hold"/>
                                        <p:tgtEl>
                                          <p:spTgt spid="317"/>
                                        </p:tgtEl>
                                        <p:attrNameLst>
                                          <p:attrName>ppt_h</p:attrName>
                                        </p:attrNameLst>
                                      </p:cBhvr>
                                      <p:tavLst>
                                        <p:tav tm="0">
                                          <p:val>
                                            <p:strVal val="4*#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318"/>
                                        </p:tgtEl>
                                        <p:attrNameLst>
                                          <p:attrName>style.visibility</p:attrName>
                                        </p:attrNameLst>
                                      </p:cBhvr>
                                      <p:to>
                                        <p:strVal val="visible"/>
                                      </p:to>
                                    </p:set>
                                    <p:anim calcmode="lin" valueType="num">
                                      <p:cBhvr>
                                        <p:cTn id="19" dur="2500" fill="hold"/>
                                        <p:tgtEl>
                                          <p:spTgt spid="318"/>
                                        </p:tgtEl>
                                        <p:attrNameLst>
                                          <p:attrName>ppt_w</p:attrName>
                                        </p:attrNameLst>
                                      </p:cBhvr>
                                      <p:tavLst>
                                        <p:tav tm="0">
                                          <p:val>
                                            <p:fltVal val="0"/>
                                          </p:val>
                                        </p:tav>
                                        <p:tav tm="100000">
                                          <p:val>
                                            <p:strVal val="#ppt_w"/>
                                          </p:val>
                                        </p:tav>
                                      </p:tavLst>
                                    </p:anim>
                                    <p:anim calcmode="lin" valueType="num">
                                      <p:cBhvr>
                                        <p:cTn id="20" dur="2500" fill="hold"/>
                                        <p:tgtEl>
                                          <p:spTgt spid="31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18" grpId="3"/>
      <p:bldP build="whole" bldLvl="1" animBg="1" rev="0" advAuto="0" spid="316" grpId="1"/>
      <p:bldP build="whole" bldLvl="1" animBg="1" rev="0" advAuto="0" spid="317" grpId="2"/>
    </p:bldLst>
  </p:timing>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4" name="À chaque fois que quelqu’un parle ou écrit, dans la vie courante ou dans un texte de fiction, il émet un message que l’on appelle énoncé."/>
          <p:cNvSpPr txBox="1"/>
          <p:nvPr>
            <p:ph type="body" idx="1"/>
          </p:nvPr>
        </p:nvSpPr>
        <p:spPr>
          <a:xfrm>
            <a:off x="1219200" y="785281"/>
            <a:ext cx="21945600" cy="11632157"/>
          </a:xfrm>
          <a:prstGeom prst="rect">
            <a:avLst/>
          </a:prstGeom>
        </p:spPr>
        <p:txBody>
          <a:bodyPr/>
          <a:lstStyle/>
          <a:p>
            <a:pPr>
              <a:lnSpc>
                <a:spcPct val="150000"/>
              </a:lnSpc>
              <a:defRPr>
                <a:solidFill>
                  <a:srgbClr val="0056D6"/>
                </a:solidFill>
              </a:defRPr>
            </a:pPr>
            <a:r>
              <a:t> À chaque fois que quelqu’un parle ou écrit, dans la vie courante ou dans un texte de fiction, il émet un message que l’on appelle </a:t>
            </a:r>
            <a:r>
              <a:rPr>
                <a:solidFill>
                  <a:srgbClr val="FEFB41"/>
                </a:solidFill>
              </a:rPr>
              <a:t>énoncé</a:t>
            </a:r>
            <a:r>
              <a: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164"/>
                                        </p:tgtEl>
                                        <p:attrNameLst>
                                          <p:attrName>style.visibility</p:attrName>
                                        </p:attrNameLst>
                                      </p:cBhvr>
                                      <p:to>
                                        <p:strVal val="visible"/>
                                      </p:to>
                                    </p:set>
                                    <p:anim calcmode="lin" valueType="num">
                                      <p:cBhvr>
                                        <p:cTn id="7" dur="2500" fill="hold"/>
                                        <p:tgtEl>
                                          <p:spTgt spid="164"/>
                                        </p:tgtEl>
                                        <p:attrNameLst>
                                          <p:attrName>ppt_w</p:attrName>
                                        </p:attrNameLst>
                                      </p:cBhvr>
                                      <p:tavLst>
                                        <p:tav tm="0">
                                          <p:val>
                                            <p:fltVal val="0"/>
                                          </p:val>
                                        </p:tav>
                                        <p:tav tm="100000">
                                          <p:val>
                                            <p:strVal val="#ppt_w"/>
                                          </p:val>
                                        </p:tav>
                                      </p:tavLst>
                                    </p:anim>
                                    <p:anim calcmode="lin" valueType="num">
                                      <p:cBhvr>
                                        <p:cTn id="8" dur="2500" fill="hold"/>
                                        <p:tgtEl>
                                          <p:spTgt spid="16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64" grpId="1"/>
    </p:bldLst>
  </p:timing>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0" name="Aujourd’hui je tombe sur toi  à l’arrêt de bus! Je t’ai déjà rencontré hier ici même ! Et demain je te retrouverai au cinéma."/>
          <p:cNvSpPr txBox="1"/>
          <p:nvPr>
            <p:ph type="body" idx="1"/>
          </p:nvPr>
        </p:nvSpPr>
        <p:spPr>
          <a:xfrm>
            <a:off x="995700" y="1265421"/>
            <a:ext cx="21945601" cy="11632157"/>
          </a:xfrm>
          <a:prstGeom prst="rect">
            <a:avLst/>
          </a:prstGeom>
        </p:spPr>
        <p:txBody>
          <a:bodyPr/>
          <a:lstStyle>
            <a:lvl1pPr>
              <a:lnSpc>
                <a:spcPct val="150000"/>
              </a:lnSpc>
            </a:lvl1pPr>
          </a:lstStyle>
          <a:p>
            <a:pPr/>
            <a:r>
              <a:t>Aujourd’hui je tombe sur toi  à l’arrêt de bus! Je t’ai déjà rencontré hier ici même ! Et demain je te retrouverai au cinéma.</a:t>
            </a:r>
          </a:p>
        </p:txBody>
      </p:sp>
      <p:sp>
        <p:nvSpPr>
          <p:cNvPr id="321" name="Lieu"/>
          <p:cNvSpPr/>
          <p:nvPr/>
        </p:nvSpPr>
        <p:spPr>
          <a:xfrm>
            <a:off x="7972363" y="509185"/>
            <a:ext cx="6980849" cy="160212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Lieu</a:t>
            </a:r>
          </a:p>
        </p:txBody>
      </p:sp>
      <p:sp>
        <p:nvSpPr>
          <p:cNvPr id="322" name="Aujourd’hui je tombe sur toi  à l’arrêt de bus! Je t’ai déjà rencontré hier ici même ! Et demain je te retrouverai au cinéma."/>
          <p:cNvSpPr txBox="1"/>
          <p:nvPr/>
        </p:nvSpPr>
        <p:spPr>
          <a:xfrm>
            <a:off x="995700" y="1265421"/>
            <a:ext cx="21945601" cy="1163215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ctr">
              <a:lnSpc>
                <a:spcPct val="150000"/>
              </a:lnSpc>
              <a:spcBef>
                <a:spcPts val="0"/>
              </a:spcBef>
              <a:defRPr b="0" cap="all" sz="14000">
                <a:solidFill>
                  <a:srgbClr val="FFFFFF"/>
                </a:solidFill>
                <a:latin typeface="+mn-lt"/>
                <a:ea typeface="+mn-ea"/>
                <a:cs typeface="+mn-cs"/>
                <a:sym typeface="Druk Medium"/>
              </a:defRPr>
            </a:pPr>
            <a:r>
              <a:t>Aujourd’hui je tombe sur toi  à l’arrêt de bus! Je t’ai déjà rencontré hier </a:t>
            </a:r>
            <a:r>
              <a:rPr>
                <a:solidFill>
                  <a:srgbClr val="F5EC00"/>
                </a:solidFill>
              </a:rPr>
              <a:t>ici même</a:t>
            </a:r>
            <a:r>
              <a:t> ! Et demain je te retrouverai au cinéma.</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320"/>
                                        </p:tgtEl>
                                        <p:attrNameLst>
                                          <p:attrName>style.visibility</p:attrName>
                                        </p:attrNameLst>
                                      </p:cBhvr>
                                      <p:to>
                                        <p:strVal val="visible"/>
                                      </p:to>
                                    </p:set>
                                    <p:anim calcmode="lin" valueType="num">
                                      <p:cBhvr>
                                        <p:cTn id="7" dur="2500" fill="hold"/>
                                        <p:tgtEl>
                                          <p:spTgt spid="320"/>
                                        </p:tgtEl>
                                        <p:attrNameLst>
                                          <p:attrName>ppt_w</p:attrName>
                                        </p:attrNameLst>
                                      </p:cBhvr>
                                      <p:tavLst>
                                        <p:tav tm="0">
                                          <p:val>
                                            <p:fltVal val="0"/>
                                          </p:val>
                                        </p:tav>
                                        <p:tav tm="100000">
                                          <p:val>
                                            <p:strVal val="#ppt_w"/>
                                          </p:val>
                                        </p:tav>
                                      </p:tavLst>
                                    </p:anim>
                                    <p:anim calcmode="lin" valueType="num">
                                      <p:cBhvr>
                                        <p:cTn id="8" dur="2500" fill="hold"/>
                                        <p:tgtEl>
                                          <p:spTgt spid="32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32" presetID="23" grpId="2" fill="hold">
                                  <p:stCondLst>
                                    <p:cond delay="0"/>
                                  </p:stCondLst>
                                  <p:iterate type="el" backwards="0">
                                    <p:tmAbs val="0"/>
                                  </p:iterate>
                                  <p:childTnLst>
                                    <p:set>
                                      <p:cBhvr>
                                        <p:cTn id="12" fill="hold"/>
                                        <p:tgtEl>
                                          <p:spTgt spid="321"/>
                                        </p:tgtEl>
                                        <p:attrNameLst>
                                          <p:attrName>style.visibility</p:attrName>
                                        </p:attrNameLst>
                                      </p:cBhvr>
                                      <p:to>
                                        <p:strVal val="visible"/>
                                      </p:to>
                                    </p:set>
                                    <p:anim calcmode="lin" valueType="num">
                                      <p:cBhvr>
                                        <p:cTn id="13" dur="1000" fill="hold"/>
                                        <p:tgtEl>
                                          <p:spTgt spid="321"/>
                                        </p:tgtEl>
                                        <p:attrNameLst>
                                          <p:attrName>ppt_w</p:attrName>
                                        </p:attrNameLst>
                                      </p:cBhvr>
                                      <p:tavLst>
                                        <p:tav tm="0">
                                          <p:val>
                                            <p:strVal val="4*#ppt_w"/>
                                          </p:val>
                                        </p:tav>
                                        <p:tav tm="100000">
                                          <p:val>
                                            <p:strVal val="#ppt_w"/>
                                          </p:val>
                                        </p:tav>
                                      </p:tavLst>
                                    </p:anim>
                                    <p:anim calcmode="lin" valueType="num">
                                      <p:cBhvr>
                                        <p:cTn id="14" dur="1000" fill="hold"/>
                                        <p:tgtEl>
                                          <p:spTgt spid="321"/>
                                        </p:tgtEl>
                                        <p:attrNameLst>
                                          <p:attrName>ppt_h</p:attrName>
                                        </p:attrNameLst>
                                      </p:cBhvr>
                                      <p:tavLst>
                                        <p:tav tm="0">
                                          <p:val>
                                            <p:strVal val="4*#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322"/>
                                        </p:tgtEl>
                                        <p:attrNameLst>
                                          <p:attrName>style.visibility</p:attrName>
                                        </p:attrNameLst>
                                      </p:cBhvr>
                                      <p:to>
                                        <p:strVal val="visible"/>
                                      </p:to>
                                    </p:set>
                                    <p:anim calcmode="lin" valueType="num">
                                      <p:cBhvr>
                                        <p:cTn id="19" dur="2500" fill="hold"/>
                                        <p:tgtEl>
                                          <p:spTgt spid="322"/>
                                        </p:tgtEl>
                                        <p:attrNameLst>
                                          <p:attrName>ppt_w</p:attrName>
                                        </p:attrNameLst>
                                      </p:cBhvr>
                                      <p:tavLst>
                                        <p:tav tm="0">
                                          <p:val>
                                            <p:fltVal val="0"/>
                                          </p:val>
                                        </p:tav>
                                        <p:tav tm="100000">
                                          <p:val>
                                            <p:strVal val="#ppt_w"/>
                                          </p:val>
                                        </p:tav>
                                      </p:tavLst>
                                    </p:anim>
                                    <p:anim calcmode="lin" valueType="num">
                                      <p:cBhvr>
                                        <p:cTn id="20" dur="2500" fill="hold"/>
                                        <p:tgtEl>
                                          <p:spTgt spid="32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21" grpId="2"/>
      <p:bldP build="whole" bldLvl="1" animBg="1" rev="0" advAuto="0" spid="322" grpId="3"/>
      <p:bldP build="whole" bldLvl="1" animBg="1" rev="0" advAuto="0" spid="320" grpId="1"/>
    </p:bldLst>
  </p:timing>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chemeClr val="accent2">
                <a:hueOff val="-76566"/>
                <a:satOff val="-20766"/>
                <a:lumOff val="18813"/>
              </a:schemeClr>
            </a:gs>
            <a:gs pos="100000">
              <a:schemeClr val="accent2">
                <a:hueOff val="390196"/>
                <a:satOff val="16169"/>
                <a:lumOff val="-19584"/>
              </a:schemeClr>
            </a:gs>
          </a:gsLst>
          <a:lin ang="5400000" scaled="0"/>
        </a:gradFill>
      </p:bgPr>
    </p:bg>
    <p:spTree>
      <p:nvGrpSpPr>
        <p:cNvPr id="1" name=""/>
        <p:cNvGrpSpPr/>
        <p:nvPr/>
      </p:nvGrpSpPr>
      <p:grpSpPr>
        <a:xfrm>
          <a:off x="0" y="0"/>
          <a:ext cx="0" cy="0"/>
          <a:chOff x="0" y="0"/>
          <a:chExt cx="0" cy="0"/>
        </a:xfrm>
      </p:grpSpPr>
      <p:sp>
        <p:nvSpPr>
          <p:cNvPr id="324" name="L’énoncé coupé de la situation d’énonciation"/>
          <p:cNvSpPr txBox="1"/>
          <p:nvPr/>
        </p:nvSpPr>
        <p:spPr>
          <a:xfrm>
            <a:off x="1515745" y="11998068"/>
            <a:ext cx="21352511" cy="1879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ctr">
              <a:lnSpc>
                <a:spcPct val="150000"/>
              </a:lnSpc>
              <a:spcBef>
                <a:spcPts val="0"/>
              </a:spcBef>
              <a:defRPr b="0" cap="all" sz="14000">
                <a:solidFill>
                  <a:srgbClr val="FFFFFF"/>
                </a:solidFill>
                <a:latin typeface="+mn-lt"/>
                <a:ea typeface="+mn-ea"/>
                <a:cs typeface="+mn-cs"/>
                <a:sym typeface="Druk Medium"/>
              </a:defRPr>
            </a:lvl1pPr>
          </a:lstStyle>
          <a:p>
            <a:pPr/>
            <a:r>
              <a:t>L’énoncé coupé de la situation d’énonciation</a:t>
            </a:r>
          </a:p>
        </p:txBody>
      </p:sp>
      <p:sp>
        <p:nvSpPr>
          <p:cNvPr id="325" name="Rectangle"/>
          <p:cNvSpPr/>
          <p:nvPr/>
        </p:nvSpPr>
        <p:spPr>
          <a:xfrm>
            <a:off x="1681650" y="6419731"/>
            <a:ext cx="20632564" cy="1046060"/>
          </a:xfrm>
          <a:prstGeom prst="rect">
            <a:avLst/>
          </a:prstGeom>
          <a:solidFill>
            <a:srgbClr val="000000"/>
          </a:solidFill>
          <a:ln w="12700">
            <a:miter lim="400000"/>
          </a:ln>
        </p:spPr>
        <p:txBody>
          <a:bodyPr lIns="50800" tIns="50800" rIns="50800" bIns="50800" anchor="ctr"/>
          <a:lstStyle/>
          <a:p>
            <a:pPr algn="ctr" defTabSz="825500">
              <a:lnSpc>
                <a:spcPct val="120000"/>
              </a:lnSpc>
              <a:spcBef>
                <a:spcPts val="0"/>
              </a:spcBef>
              <a:defRPr b="0" cap="all" sz="6200">
                <a:solidFill>
                  <a:srgbClr val="00A1D8"/>
                </a:solidFill>
                <a:latin typeface="Proxima Nova Extrabold"/>
                <a:ea typeface="Proxima Nova Extrabold"/>
                <a:cs typeface="Proxima Nova Extrabold"/>
                <a:sym typeface="Proxima Nova Extrabold"/>
              </a:defRPr>
            </a:pPr>
          </a:p>
        </p:txBody>
      </p:sp>
      <p:sp>
        <p:nvSpPr>
          <p:cNvPr id="326" name="Dates précises, lieux précis, dans sa chambre, à l’extérieur, ce jour-là, La veille, le lendemain, un an après."/>
          <p:cNvSpPr/>
          <p:nvPr/>
        </p:nvSpPr>
        <p:spPr>
          <a:xfrm>
            <a:off x="1681650" y="4750081"/>
            <a:ext cx="20632564" cy="5444935"/>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6200">
                <a:solidFill>
                  <a:srgbClr val="00A1D8"/>
                </a:solidFill>
                <a:latin typeface="Proxima Nova Extrabold"/>
                <a:ea typeface="Proxima Nova Extrabold"/>
                <a:cs typeface="Proxima Nova Extrabold"/>
                <a:sym typeface="Proxima Nova Extrabold"/>
              </a:defRPr>
            </a:lvl1pPr>
          </a:lstStyle>
          <a:p>
            <a:pPr/>
            <a:r>
              <a:t>Dates précises, lieux précis, dans sa chambre, à l’extérieur, ce jour-là, La veille, le lendemain, un an après.</a:t>
            </a:r>
          </a:p>
        </p:txBody>
      </p:sp>
      <p:sp>
        <p:nvSpPr>
          <p:cNvPr id="327" name="Indicateurs de lieu et de temps"/>
          <p:cNvSpPr txBox="1"/>
          <p:nvPr>
            <p:ph type="body" sz="quarter" idx="1"/>
          </p:nvPr>
        </p:nvSpPr>
        <p:spPr>
          <a:xfrm>
            <a:off x="1025132" y="979349"/>
            <a:ext cx="21945601" cy="2252202"/>
          </a:xfrm>
          <a:prstGeom prst="rect">
            <a:avLst/>
          </a:prstGeom>
        </p:spPr>
        <p:txBody>
          <a:bodyPr/>
          <a:lstStyle>
            <a:lvl1pPr>
              <a:lnSpc>
                <a:spcPct val="150000"/>
              </a:lnSpc>
            </a:lvl1pPr>
          </a:lstStyle>
          <a:p>
            <a:pPr/>
            <a:r>
              <a:t>Indicateurs de lieu et de temps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25"/>
                                        </p:tgtEl>
                                        <p:attrNameLst>
                                          <p:attrName>style.visibility</p:attrName>
                                        </p:attrNameLst>
                                      </p:cBhvr>
                                      <p:to>
                                        <p:strVal val="visible"/>
                                      </p:to>
                                    </p:set>
                                    <p:anim calcmode="lin" valueType="num">
                                      <p:cBhvr>
                                        <p:cTn id="7" dur="1000" fill="hold"/>
                                        <p:tgtEl>
                                          <p:spTgt spid="325"/>
                                        </p:tgtEl>
                                        <p:attrNameLst>
                                          <p:attrName>ppt_x</p:attrName>
                                        </p:attrNameLst>
                                      </p:cBhvr>
                                      <p:tavLst>
                                        <p:tav tm="0">
                                          <p:val>
                                            <p:strVal val="0-#ppt_w/2"/>
                                          </p:val>
                                        </p:tav>
                                        <p:tav tm="100000">
                                          <p:val>
                                            <p:strVal val="#ppt_x"/>
                                          </p:val>
                                        </p:tav>
                                      </p:tavLst>
                                    </p:anim>
                                    <p:anim calcmode="lin" valueType="num">
                                      <p:cBhvr>
                                        <p:cTn id="8" dur="1000" fill="hold"/>
                                        <p:tgtEl>
                                          <p:spTgt spid="32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8" presetID="2" grpId="2" fill="hold">
                                  <p:stCondLst>
                                    <p:cond delay="0"/>
                                  </p:stCondLst>
                                  <p:iterate type="el" backwards="0">
                                    <p:tmAbs val="0"/>
                                  </p:iterate>
                                  <p:childTnLst>
                                    <p:set>
                                      <p:cBhvr>
                                        <p:cTn id="12" fill="hold"/>
                                        <p:tgtEl>
                                          <p:spTgt spid="326"/>
                                        </p:tgtEl>
                                        <p:attrNameLst>
                                          <p:attrName>style.visibility</p:attrName>
                                        </p:attrNameLst>
                                      </p:cBhvr>
                                      <p:to>
                                        <p:strVal val="visible"/>
                                      </p:to>
                                    </p:set>
                                    <p:anim calcmode="lin" valueType="num">
                                      <p:cBhvr>
                                        <p:cTn id="13" dur="1000" fill="hold"/>
                                        <p:tgtEl>
                                          <p:spTgt spid="326"/>
                                        </p:tgtEl>
                                        <p:attrNameLst>
                                          <p:attrName>ppt_x</p:attrName>
                                        </p:attrNameLst>
                                      </p:cBhvr>
                                      <p:tavLst>
                                        <p:tav tm="0">
                                          <p:val>
                                            <p:strVal val="0-#ppt_w/2"/>
                                          </p:val>
                                        </p:tav>
                                        <p:tav tm="100000">
                                          <p:val>
                                            <p:strVal val="#ppt_x"/>
                                          </p:val>
                                        </p:tav>
                                      </p:tavLst>
                                    </p:anim>
                                    <p:anim calcmode="lin" valueType="num">
                                      <p:cBhvr>
                                        <p:cTn id="14" dur="1000" fill="hold"/>
                                        <p:tgtEl>
                                          <p:spTgt spid="32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327"/>
                                        </p:tgtEl>
                                        <p:attrNameLst>
                                          <p:attrName>style.visibility</p:attrName>
                                        </p:attrNameLst>
                                      </p:cBhvr>
                                      <p:to>
                                        <p:strVal val="visible"/>
                                      </p:to>
                                    </p:set>
                                    <p:anim calcmode="lin" valueType="num">
                                      <p:cBhvr>
                                        <p:cTn id="19" dur="2500" fill="hold"/>
                                        <p:tgtEl>
                                          <p:spTgt spid="327"/>
                                        </p:tgtEl>
                                        <p:attrNameLst>
                                          <p:attrName>ppt_w</p:attrName>
                                        </p:attrNameLst>
                                      </p:cBhvr>
                                      <p:tavLst>
                                        <p:tav tm="0">
                                          <p:val>
                                            <p:fltVal val="0"/>
                                          </p:val>
                                        </p:tav>
                                        <p:tav tm="100000">
                                          <p:val>
                                            <p:strVal val="#ppt_w"/>
                                          </p:val>
                                        </p:tav>
                                      </p:tavLst>
                                    </p:anim>
                                    <p:anim calcmode="lin" valueType="num">
                                      <p:cBhvr>
                                        <p:cTn id="20" dur="2500" fill="hold"/>
                                        <p:tgtEl>
                                          <p:spTgt spid="32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27" grpId="3"/>
      <p:bldP build="whole" bldLvl="1" animBg="1" rev="0" advAuto="0" spid="325" grpId="1"/>
      <p:bldP build="whole" bldLvl="1" animBg="1" rev="0" advAuto="0" spid="326" grpId="2"/>
    </p:bldLst>
  </p:timing>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9" name="Ce jour là, il croisa Léa à l’arrêt de bus.…"/>
          <p:cNvSpPr txBox="1"/>
          <p:nvPr>
            <p:ph type="body" idx="1"/>
          </p:nvPr>
        </p:nvSpPr>
        <p:spPr>
          <a:xfrm>
            <a:off x="1591698" y="3374016"/>
            <a:ext cx="21945601" cy="6967968"/>
          </a:xfrm>
          <a:prstGeom prst="rect">
            <a:avLst/>
          </a:prstGeom>
        </p:spPr>
        <p:txBody>
          <a:bodyPr/>
          <a:lstStyle/>
          <a:p>
            <a:pPr defTabSz="490727">
              <a:lnSpc>
                <a:spcPct val="150000"/>
              </a:lnSpc>
              <a:defRPr sz="11760"/>
            </a:pPr>
            <a:r>
              <a:t>Ce jour là, il croisa Léa à l’arrêt de bus. </a:t>
            </a:r>
          </a:p>
          <a:p>
            <a:pPr defTabSz="490727">
              <a:lnSpc>
                <a:spcPct val="150000"/>
              </a:lnSpc>
              <a:defRPr sz="11760"/>
            </a:pPr>
            <a:r>
              <a:t>Il l’ avait DÉJÀ rencontrée   VENDREDI 20 JANVIER AU CDI. </a:t>
            </a:r>
          </a:p>
          <a:p>
            <a:pPr defTabSz="490727">
              <a:lnSpc>
                <a:spcPct val="150000"/>
              </a:lnSpc>
              <a:defRPr sz="11760"/>
            </a:pPr>
            <a:r>
              <a:t>Le lendemain, il la retrouverait au cinéma.</a:t>
            </a:r>
          </a:p>
        </p:txBody>
      </p:sp>
      <p:sp>
        <p:nvSpPr>
          <p:cNvPr id="330" name="Temps"/>
          <p:cNvSpPr/>
          <p:nvPr/>
        </p:nvSpPr>
        <p:spPr>
          <a:xfrm>
            <a:off x="7078365" y="397435"/>
            <a:ext cx="8300573" cy="2184375"/>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Temps</a:t>
            </a:r>
          </a:p>
        </p:txBody>
      </p:sp>
      <p:sp>
        <p:nvSpPr>
          <p:cNvPr id="331" name="Ce jour là, il croisa Léa à l’arrêt de bus.…"/>
          <p:cNvSpPr txBox="1"/>
          <p:nvPr/>
        </p:nvSpPr>
        <p:spPr>
          <a:xfrm>
            <a:off x="1591698" y="3374016"/>
            <a:ext cx="21945601" cy="696796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ctr" defTabSz="490727">
              <a:lnSpc>
                <a:spcPct val="150000"/>
              </a:lnSpc>
              <a:spcBef>
                <a:spcPts val="0"/>
              </a:spcBef>
              <a:defRPr b="0" cap="all" sz="11760">
                <a:solidFill>
                  <a:srgbClr val="FFFFFF"/>
                </a:solidFill>
                <a:latin typeface="+mn-lt"/>
                <a:ea typeface="+mn-ea"/>
                <a:cs typeface="+mn-cs"/>
                <a:sym typeface="Druk Medium"/>
              </a:defRPr>
            </a:pPr>
            <a:r>
              <a:rPr>
                <a:solidFill>
                  <a:srgbClr val="F5EC00"/>
                </a:solidFill>
              </a:rPr>
              <a:t>Ce jour là</a:t>
            </a:r>
            <a:r>
              <a:t>, il croisa Léa à l’arrêt de bus. </a:t>
            </a:r>
          </a:p>
          <a:p>
            <a:pPr algn="ctr" defTabSz="490727">
              <a:lnSpc>
                <a:spcPct val="150000"/>
              </a:lnSpc>
              <a:spcBef>
                <a:spcPts val="0"/>
              </a:spcBef>
              <a:defRPr b="0" cap="all" sz="11760">
                <a:solidFill>
                  <a:srgbClr val="FFFFFF"/>
                </a:solidFill>
                <a:latin typeface="+mn-lt"/>
                <a:ea typeface="+mn-ea"/>
                <a:cs typeface="+mn-cs"/>
                <a:sym typeface="Druk Medium"/>
              </a:defRPr>
            </a:pPr>
            <a:r>
              <a:t>Il l’ avait DÉJÀ rencontrée   </a:t>
            </a:r>
            <a:r>
              <a:rPr>
                <a:solidFill>
                  <a:srgbClr val="F5EC00"/>
                </a:solidFill>
              </a:rPr>
              <a:t>VENDREDI 20 JANVIER</a:t>
            </a:r>
            <a:r>
              <a:t> AU CDI. </a:t>
            </a:r>
          </a:p>
          <a:p>
            <a:pPr algn="ctr" defTabSz="490727">
              <a:lnSpc>
                <a:spcPct val="150000"/>
              </a:lnSpc>
              <a:spcBef>
                <a:spcPts val="0"/>
              </a:spcBef>
              <a:defRPr b="0" cap="all" sz="11760">
                <a:solidFill>
                  <a:srgbClr val="FFFFFF"/>
                </a:solidFill>
                <a:latin typeface="+mn-lt"/>
                <a:ea typeface="+mn-ea"/>
                <a:cs typeface="+mn-cs"/>
                <a:sym typeface="Druk Medium"/>
              </a:defRPr>
            </a:pPr>
            <a:r>
              <a:rPr>
                <a:solidFill>
                  <a:srgbClr val="F5EC00"/>
                </a:solidFill>
              </a:rPr>
              <a:t>Le lendemain</a:t>
            </a:r>
            <a:r>
              <a:t>, il la retrouverait au cinéma.</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329"/>
                                        </p:tgtEl>
                                        <p:attrNameLst>
                                          <p:attrName>style.visibility</p:attrName>
                                        </p:attrNameLst>
                                      </p:cBhvr>
                                      <p:to>
                                        <p:strVal val="visible"/>
                                      </p:to>
                                    </p:set>
                                    <p:anim calcmode="lin" valueType="num">
                                      <p:cBhvr>
                                        <p:cTn id="7" dur="2500" fill="hold"/>
                                        <p:tgtEl>
                                          <p:spTgt spid="329"/>
                                        </p:tgtEl>
                                        <p:attrNameLst>
                                          <p:attrName>ppt_w</p:attrName>
                                        </p:attrNameLst>
                                      </p:cBhvr>
                                      <p:tavLst>
                                        <p:tav tm="0">
                                          <p:val>
                                            <p:fltVal val="0"/>
                                          </p:val>
                                        </p:tav>
                                        <p:tav tm="100000">
                                          <p:val>
                                            <p:strVal val="#ppt_w"/>
                                          </p:val>
                                        </p:tav>
                                      </p:tavLst>
                                    </p:anim>
                                    <p:anim calcmode="lin" valueType="num">
                                      <p:cBhvr>
                                        <p:cTn id="8" dur="2500" fill="hold"/>
                                        <p:tgtEl>
                                          <p:spTgt spid="32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32" presetID="23" grpId="2" fill="hold">
                                  <p:stCondLst>
                                    <p:cond delay="0"/>
                                  </p:stCondLst>
                                  <p:iterate type="el" backwards="0">
                                    <p:tmAbs val="0"/>
                                  </p:iterate>
                                  <p:childTnLst>
                                    <p:set>
                                      <p:cBhvr>
                                        <p:cTn id="12" fill="hold"/>
                                        <p:tgtEl>
                                          <p:spTgt spid="330"/>
                                        </p:tgtEl>
                                        <p:attrNameLst>
                                          <p:attrName>style.visibility</p:attrName>
                                        </p:attrNameLst>
                                      </p:cBhvr>
                                      <p:to>
                                        <p:strVal val="visible"/>
                                      </p:to>
                                    </p:set>
                                    <p:anim calcmode="lin" valueType="num">
                                      <p:cBhvr>
                                        <p:cTn id="13" dur="1000" fill="hold"/>
                                        <p:tgtEl>
                                          <p:spTgt spid="330"/>
                                        </p:tgtEl>
                                        <p:attrNameLst>
                                          <p:attrName>ppt_w</p:attrName>
                                        </p:attrNameLst>
                                      </p:cBhvr>
                                      <p:tavLst>
                                        <p:tav tm="0">
                                          <p:val>
                                            <p:strVal val="4*#ppt_w"/>
                                          </p:val>
                                        </p:tav>
                                        <p:tav tm="100000">
                                          <p:val>
                                            <p:strVal val="#ppt_w"/>
                                          </p:val>
                                        </p:tav>
                                      </p:tavLst>
                                    </p:anim>
                                    <p:anim calcmode="lin" valueType="num">
                                      <p:cBhvr>
                                        <p:cTn id="14" dur="1000" fill="hold"/>
                                        <p:tgtEl>
                                          <p:spTgt spid="330"/>
                                        </p:tgtEl>
                                        <p:attrNameLst>
                                          <p:attrName>ppt_h</p:attrName>
                                        </p:attrNameLst>
                                      </p:cBhvr>
                                      <p:tavLst>
                                        <p:tav tm="0">
                                          <p:val>
                                            <p:strVal val="4*#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331"/>
                                        </p:tgtEl>
                                        <p:attrNameLst>
                                          <p:attrName>style.visibility</p:attrName>
                                        </p:attrNameLst>
                                      </p:cBhvr>
                                      <p:to>
                                        <p:strVal val="visible"/>
                                      </p:to>
                                    </p:set>
                                    <p:anim calcmode="lin" valueType="num">
                                      <p:cBhvr>
                                        <p:cTn id="19" dur="2500" fill="hold"/>
                                        <p:tgtEl>
                                          <p:spTgt spid="331"/>
                                        </p:tgtEl>
                                        <p:attrNameLst>
                                          <p:attrName>ppt_w</p:attrName>
                                        </p:attrNameLst>
                                      </p:cBhvr>
                                      <p:tavLst>
                                        <p:tav tm="0">
                                          <p:val>
                                            <p:fltVal val="0"/>
                                          </p:val>
                                        </p:tav>
                                        <p:tav tm="100000">
                                          <p:val>
                                            <p:strVal val="#ppt_w"/>
                                          </p:val>
                                        </p:tav>
                                      </p:tavLst>
                                    </p:anim>
                                    <p:anim calcmode="lin" valueType="num">
                                      <p:cBhvr>
                                        <p:cTn id="20" dur="2500" fill="hold"/>
                                        <p:tgtEl>
                                          <p:spTgt spid="33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31" grpId="3"/>
      <p:bldP build="whole" bldLvl="1" animBg="1" rev="0" advAuto="0" spid="329" grpId="1"/>
      <p:bldP build="whole" bldLvl="1" animBg="1" rev="0" advAuto="0" spid="330" grpId="2"/>
    </p:bldLst>
  </p:timing>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3" name="Ce jour là, il croisa Léa à l’arrêt de bus.…"/>
          <p:cNvSpPr txBox="1"/>
          <p:nvPr>
            <p:ph type="body" idx="1"/>
          </p:nvPr>
        </p:nvSpPr>
        <p:spPr>
          <a:xfrm>
            <a:off x="1591698" y="3374016"/>
            <a:ext cx="21945601" cy="6967968"/>
          </a:xfrm>
          <a:prstGeom prst="rect">
            <a:avLst/>
          </a:prstGeom>
        </p:spPr>
        <p:txBody>
          <a:bodyPr/>
          <a:lstStyle/>
          <a:p>
            <a:pPr defTabSz="490727">
              <a:lnSpc>
                <a:spcPct val="150000"/>
              </a:lnSpc>
              <a:defRPr sz="11760"/>
            </a:pPr>
            <a:r>
              <a:t>Ce jour là, il croisa Léa à l’arrêt de bus. </a:t>
            </a:r>
          </a:p>
          <a:p>
            <a:pPr defTabSz="490727">
              <a:lnSpc>
                <a:spcPct val="150000"/>
              </a:lnSpc>
              <a:defRPr sz="11760"/>
            </a:pPr>
            <a:r>
              <a:t>Il l’ avait DÉJÀ rencontrée   VENDREDI 20 JANVIER AU CDI. </a:t>
            </a:r>
          </a:p>
          <a:p>
            <a:pPr defTabSz="490727">
              <a:lnSpc>
                <a:spcPct val="150000"/>
              </a:lnSpc>
              <a:defRPr sz="11760"/>
            </a:pPr>
            <a:r>
              <a:t>Le lendemain, il la retrouverait au cinéma.</a:t>
            </a:r>
          </a:p>
        </p:txBody>
      </p:sp>
      <p:sp>
        <p:nvSpPr>
          <p:cNvPr id="334" name="Lieu"/>
          <p:cNvSpPr/>
          <p:nvPr/>
        </p:nvSpPr>
        <p:spPr>
          <a:xfrm>
            <a:off x="7078365" y="397435"/>
            <a:ext cx="8300573" cy="2184375"/>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Lieu</a:t>
            </a:r>
          </a:p>
        </p:txBody>
      </p:sp>
      <p:sp>
        <p:nvSpPr>
          <p:cNvPr id="335" name="Ce jour là, il croisa Léa à l’arrêt de bus.…"/>
          <p:cNvSpPr txBox="1"/>
          <p:nvPr/>
        </p:nvSpPr>
        <p:spPr>
          <a:xfrm>
            <a:off x="1591698" y="3374016"/>
            <a:ext cx="21945601" cy="696796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ctr" defTabSz="490727">
              <a:lnSpc>
                <a:spcPct val="150000"/>
              </a:lnSpc>
              <a:spcBef>
                <a:spcPts val="0"/>
              </a:spcBef>
              <a:defRPr b="0" cap="all" sz="11760">
                <a:solidFill>
                  <a:srgbClr val="FFFFFF"/>
                </a:solidFill>
                <a:latin typeface="+mn-lt"/>
                <a:ea typeface="+mn-ea"/>
                <a:cs typeface="+mn-cs"/>
                <a:sym typeface="Druk Medium"/>
              </a:defRPr>
            </a:pPr>
            <a:r>
              <a:t>Ce jour là, il croisa Léa </a:t>
            </a:r>
            <a:r>
              <a:rPr>
                <a:solidFill>
                  <a:srgbClr val="F5EC00"/>
                </a:solidFill>
              </a:rPr>
              <a:t>à l’arrêt de bus</a:t>
            </a:r>
            <a:r>
              <a:t>. </a:t>
            </a:r>
          </a:p>
          <a:p>
            <a:pPr algn="ctr" defTabSz="490727">
              <a:lnSpc>
                <a:spcPct val="150000"/>
              </a:lnSpc>
              <a:spcBef>
                <a:spcPts val="0"/>
              </a:spcBef>
              <a:defRPr b="0" cap="all" sz="11760">
                <a:solidFill>
                  <a:srgbClr val="FFFFFF"/>
                </a:solidFill>
                <a:latin typeface="+mn-lt"/>
                <a:ea typeface="+mn-ea"/>
                <a:cs typeface="+mn-cs"/>
                <a:sym typeface="Druk Medium"/>
              </a:defRPr>
            </a:pPr>
            <a:r>
              <a:t>Il l’ avait DÉJÀ rencontrée   VENDREDI 20 JANVIER </a:t>
            </a:r>
            <a:r>
              <a:rPr>
                <a:solidFill>
                  <a:srgbClr val="FEFB41"/>
                </a:solidFill>
              </a:rPr>
              <a:t>AU CDI</a:t>
            </a:r>
            <a:r>
              <a:t>. </a:t>
            </a:r>
          </a:p>
          <a:p>
            <a:pPr algn="ctr" defTabSz="490727">
              <a:lnSpc>
                <a:spcPct val="150000"/>
              </a:lnSpc>
              <a:spcBef>
                <a:spcPts val="0"/>
              </a:spcBef>
              <a:defRPr b="0" cap="all" sz="11760">
                <a:solidFill>
                  <a:srgbClr val="FFFFFF"/>
                </a:solidFill>
                <a:latin typeface="+mn-lt"/>
                <a:ea typeface="+mn-ea"/>
                <a:cs typeface="+mn-cs"/>
                <a:sym typeface="Druk Medium"/>
              </a:defRPr>
            </a:pPr>
            <a:r>
              <a:t>Le lendemain, il la retrouverait </a:t>
            </a:r>
            <a:r>
              <a:rPr>
                <a:solidFill>
                  <a:srgbClr val="F5EC00"/>
                </a:solidFill>
              </a:rPr>
              <a:t>au cinéma.</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333"/>
                                        </p:tgtEl>
                                        <p:attrNameLst>
                                          <p:attrName>style.visibility</p:attrName>
                                        </p:attrNameLst>
                                      </p:cBhvr>
                                      <p:to>
                                        <p:strVal val="visible"/>
                                      </p:to>
                                    </p:set>
                                    <p:anim calcmode="lin" valueType="num">
                                      <p:cBhvr>
                                        <p:cTn id="7" dur="2500" fill="hold"/>
                                        <p:tgtEl>
                                          <p:spTgt spid="333"/>
                                        </p:tgtEl>
                                        <p:attrNameLst>
                                          <p:attrName>ppt_w</p:attrName>
                                        </p:attrNameLst>
                                      </p:cBhvr>
                                      <p:tavLst>
                                        <p:tav tm="0">
                                          <p:val>
                                            <p:fltVal val="0"/>
                                          </p:val>
                                        </p:tav>
                                        <p:tav tm="100000">
                                          <p:val>
                                            <p:strVal val="#ppt_w"/>
                                          </p:val>
                                        </p:tav>
                                      </p:tavLst>
                                    </p:anim>
                                    <p:anim calcmode="lin" valueType="num">
                                      <p:cBhvr>
                                        <p:cTn id="8" dur="2500" fill="hold"/>
                                        <p:tgtEl>
                                          <p:spTgt spid="333"/>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32" presetID="23" grpId="2" fill="hold">
                                  <p:stCondLst>
                                    <p:cond delay="0"/>
                                  </p:stCondLst>
                                  <p:iterate type="el" backwards="0">
                                    <p:tmAbs val="0"/>
                                  </p:iterate>
                                  <p:childTnLst>
                                    <p:set>
                                      <p:cBhvr>
                                        <p:cTn id="12" fill="hold"/>
                                        <p:tgtEl>
                                          <p:spTgt spid="334"/>
                                        </p:tgtEl>
                                        <p:attrNameLst>
                                          <p:attrName>style.visibility</p:attrName>
                                        </p:attrNameLst>
                                      </p:cBhvr>
                                      <p:to>
                                        <p:strVal val="visible"/>
                                      </p:to>
                                    </p:set>
                                    <p:anim calcmode="lin" valueType="num">
                                      <p:cBhvr>
                                        <p:cTn id="13" dur="1000" fill="hold"/>
                                        <p:tgtEl>
                                          <p:spTgt spid="334"/>
                                        </p:tgtEl>
                                        <p:attrNameLst>
                                          <p:attrName>ppt_w</p:attrName>
                                        </p:attrNameLst>
                                      </p:cBhvr>
                                      <p:tavLst>
                                        <p:tav tm="0">
                                          <p:val>
                                            <p:strVal val="4*#ppt_w"/>
                                          </p:val>
                                        </p:tav>
                                        <p:tav tm="100000">
                                          <p:val>
                                            <p:strVal val="#ppt_w"/>
                                          </p:val>
                                        </p:tav>
                                      </p:tavLst>
                                    </p:anim>
                                    <p:anim calcmode="lin" valueType="num">
                                      <p:cBhvr>
                                        <p:cTn id="14" dur="1000" fill="hold"/>
                                        <p:tgtEl>
                                          <p:spTgt spid="334"/>
                                        </p:tgtEl>
                                        <p:attrNameLst>
                                          <p:attrName>ppt_h</p:attrName>
                                        </p:attrNameLst>
                                      </p:cBhvr>
                                      <p:tavLst>
                                        <p:tav tm="0">
                                          <p:val>
                                            <p:strVal val="4*#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335"/>
                                        </p:tgtEl>
                                        <p:attrNameLst>
                                          <p:attrName>style.visibility</p:attrName>
                                        </p:attrNameLst>
                                      </p:cBhvr>
                                      <p:to>
                                        <p:strVal val="visible"/>
                                      </p:to>
                                    </p:set>
                                    <p:anim calcmode="lin" valueType="num">
                                      <p:cBhvr>
                                        <p:cTn id="19" dur="2500" fill="hold"/>
                                        <p:tgtEl>
                                          <p:spTgt spid="335"/>
                                        </p:tgtEl>
                                        <p:attrNameLst>
                                          <p:attrName>ppt_w</p:attrName>
                                        </p:attrNameLst>
                                      </p:cBhvr>
                                      <p:tavLst>
                                        <p:tav tm="0">
                                          <p:val>
                                            <p:fltVal val="0"/>
                                          </p:val>
                                        </p:tav>
                                        <p:tav tm="100000">
                                          <p:val>
                                            <p:strVal val="#ppt_w"/>
                                          </p:val>
                                        </p:tav>
                                      </p:tavLst>
                                    </p:anim>
                                    <p:anim calcmode="lin" valueType="num">
                                      <p:cBhvr>
                                        <p:cTn id="20" dur="2500" fill="hold"/>
                                        <p:tgtEl>
                                          <p:spTgt spid="33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35" grpId="3"/>
      <p:bldP build="whole" bldLvl="1" animBg="1" rev="0" advAuto="0" spid="333" grpId="1"/>
      <p:bldP build="whole" bldLvl="1" animBg="1" rev="0" advAuto="0" spid="334" grpId="2"/>
    </p:bldLst>
  </p:timing>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76BB40"/>
        </a:solidFill>
      </p:bgPr>
    </p:bg>
    <p:spTree>
      <p:nvGrpSpPr>
        <p:cNvPr id="1" name=""/>
        <p:cNvGrpSpPr/>
        <p:nvPr/>
      </p:nvGrpSpPr>
      <p:grpSpPr>
        <a:xfrm>
          <a:off x="0" y="0"/>
          <a:ext cx="0" cy="0"/>
          <a:chOff x="0" y="0"/>
          <a:chExt cx="0" cy="0"/>
        </a:xfrm>
      </p:grpSpPr>
      <p:sp>
        <p:nvSpPr>
          <p:cNvPr id="337" name="Les énoncés ancrés dans la situation d’énonciation sont des énoncés que l’on ne peut pas comprendre si l’on ne connait pas la situation d’énonciation."/>
          <p:cNvSpPr txBox="1"/>
          <p:nvPr>
            <p:ph type="title"/>
          </p:nvPr>
        </p:nvSpPr>
        <p:spPr>
          <a:xfrm>
            <a:off x="878875" y="-3882924"/>
            <a:ext cx="22626250" cy="15745491"/>
          </a:xfrm>
          <a:prstGeom prst="rect">
            <a:avLst/>
          </a:prstGeom>
        </p:spPr>
        <p:txBody>
          <a:bodyPr/>
          <a:lstStyle/>
          <a:p>
            <a:pPr algn="l" defTabSz="825500">
              <a:lnSpc>
                <a:spcPct val="70000"/>
              </a:lnSpc>
              <a:defRPr cap="all" spc="-158" sz="15800">
                <a:solidFill>
                  <a:srgbClr val="E22400"/>
                </a:solidFill>
                <a:latin typeface="+mn-lt"/>
                <a:ea typeface="+mn-ea"/>
                <a:cs typeface="+mn-cs"/>
                <a:sym typeface="Druk Medium"/>
              </a:defRPr>
            </a:pPr>
            <a:r>
              <a:t>Les énoncés </a:t>
            </a:r>
            <a:r>
              <a:rPr>
                <a:solidFill>
                  <a:srgbClr val="FEFB41"/>
                </a:solidFill>
              </a:rPr>
              <a:t>ancrés</a:t>
            </a:r>
            <a:r>
              <a:t> dans la situation d’énonciation sont des énoncés que l’on ne peut pas comprendre si l’on ne connait pas la situation d’énonciation.</a:t>
            </a:r>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76BB40"/>
        </a:solidFill>
      </p:bgPr>
    </p:bg>
    <p:spTree>
      <p:nvGrpSpPr>
        <p:cNvPr id="1" name=""/>
        <p:cNvGrpSpPr/>
        <p:nvPr/>
      </p:nvGrpSpPr>
      <p:grpSpPr>
        <a:xfrm>
          <a:off x="0" y="0"/>
          <a:ext cx="0" cy="0"/>
          <a:chOff x="0" y="0"/>
          <a:chExt cx="0" cy="0"/>
        </a:xfrm>
      </p:grpSpPr>
      <p:sp>
        <p:nvSpPr>
          <p:cNvPr id="339" name="Les énoncés coupé de la situation d’énonciation sont  des énoncés qui peuvent être compris sans aucune connaissance de la situation d’énonciation."/>
          <p:cNvSpPr txBox="1"/>
          <p:nvPr>
            <p:ph type="title"/>
          </p:nvPr>
        </p:nvSpPr>
        <p:spPr>
          <a:xfrm>
            <a:off x="878875" y="-3882924"/>
            <a:ext cx="23818247" cy="16713988"/>
          </a:xfrm>
          <a:prstGeom prst="rect">
            <a:avLst/>
          </a:prstGeom>
        </p:spPr>
        <p:txBody>
          <a:bodyPr/>
          <a:lstStyle/>
          <a:p>
            <a:pPr algn="l" defTabSz="825500">
              <a:lnSpc>
                <a:spcPct val="70000"/>
              </a:lnSpc>
              <a:defRPr cap="all" spc="-158" sz="15800">
                <a:solidFill>
                  <a:srgbClr val="E22400"/>
                </a:solidFill>
                <a:latin typeface="+mn-lt"/>
                <a:ea typeface="+mn-ea"/>
                <a:cs typeface="+mn-cs"/>
                <a:sym typeface="Druk Medium"/>
              </a:defRPr>
            </a:pPr>
            <a:r>
              <a:t>Les énoncés </a:t>
            </a:r>
            <a:r>
              <a:rPr>
                <a:solidFill>
                  <a:srgbClr val="F5EC00"/>
                </a:solidFill>
              </a:rPr>
              <a:t>coupé</a:t>
            </a:r>
            <a:r>
              <a:t> de la situation d’énonciation sont  des énoncés qui peuvent être compris sans aucune connaissance de la situation d’énonciation.</a:t>
            </a:r>
          </a:p>
        </p:txBody>
      </p:sp>
    </p:spTree>
  </p:cSld>
  <p:clrMapOvr>
    <a:masterClrMapping/>
  </p:clrMapOvr>
  <mc:AlternateContent xmlns:mc="http://schemas.openxmlformats.org/markup-compatibility/2006">
    <mc:Choice xmlns:p14="http://schemas.microsoft.com/office/powerpoint/2010/main" Requires="p14">
      <p:transition spd="slow" advClick="1" p14:dur="3000">
        <p:push dir="l"/>
      </p:transition>
    </mc:Choice>
    <mc:Fallback>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F2F7B7"/>
        </a:solidFill>
      </p:bgPr>
    </p:bg>
    <p:spTree>
      <p:nvGrpSpPr>
        <p:cNvPr id="1" name=""/>
        <p:cNvGrpSpPr/>
        <p:nvPr/>
      </p:nvGrpSpPr>
      <p:grpSpPr>
        <a:xfrm>
          <a:off x="0" y="0"/>
          <a:ext cx="0" cy="0"/>
          <a:chOff x="0" y="0"/>
          <a:chExt cx="0" cy="0"/>
        </a:xfrm>
      </p:grpSpPr>
      <p:sp>
        <p:nvSpPr>
          <p:cNvPr id="341" name="Imaginez dans quelle situation d’énonciation précise les énoncés suivants peuvent être entendus."/>
          <p:cNvSpPr txBox="1"/>
          <p:nvPr>
            <p:ph type="title"/>
          </p:nvPr>
        </p:nvSpPr>
        <p:spPr>
          <a:xfrm>
            <a:off x="785751" y="-1573431"/>
            <a:ext cx="22812498" cy="12095001"/>
          </a:xfrm>
          <a:prstGeom prst="rect">
            <a:avLst/>
          </a:prstGeom>
        </p:spPr>
        <p:txBody>
          <a:bodyPr/>
          <a:lstStyle>
            <a:lvl1pPr algn="l" defTabSz="825500">
              <a:lnSpc>
                <a:spcPct val="70000"/>
              </a:lnSpc>
              <a:defRPr cap="all" spc="-140" sz="14000">
                <a:solidFill>
                  <a:srgbClr val="00BFF3"/>
                </a:solidFill>
                <a:latin typeface="+mn-lt"/>
                <a:ea typeface="+mn-ea"/>
                <a:cs typeface="+mn-cs"/>
                <a:sym typeface="Druk Medium"/>
              </a:defRPr>
            </a:lvl1pPr>
          </a:lstStyle>
          <a:p>
            <a:pPr/>
            <a:r>
              <a:t>Imaginez dans quelle situation d’énonciation précise les énoncés suivants peuvent être entendus.</a:t>
            </a:r>
          </a:p>
        </p:txBody>
      </p:sp>
    </p:spTree>
  </p:cSld>
  <p:clrMapOvr>
    <a:masterClrMapping/>
  </p:clrMapOvr>
  <mc:AlternateContent xmlns:mc="http://schemas.openxmlformats.org/markup-compatibility/2006">
    <mc:Choice xmlns:p14="http://schemas.microsoft.com/office/powerpoint/2010/main" Requires="p14">
      <p:transition spd="slow" advClick="1" p14:dur="3000">
        <p:push dir="l"/>
      </p:transition>
    </mc:Choice>
    <mc:Fallback>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3" name="Vous ferez cet exercice pour demain."/>
          <p:cNvSpPr txBox="1"/>
          <p:nvPr>
            <p:ph type="body" idx="1"/>
          </p:nvPr>
        </p:nvSpPr>
        <p:spPr>
          <a:xfrm>
            <a:off x="1219200" y="2334623"/>
            <a:ext cx="23156221" cy="7612249"/>
          </a:xfrm>
          <a:prstGeom prst="rect">
            <a:avLst/>
          </a:prstGeom>
        </p:spPr>
        <p:txBody>
          <a:bodyPr/>
          <a:lstStyle>
            <a:lvl1pPr algn="l" defTabSz="457200">
              <a:lnSpc>
                <a:spcPct val="100000"/>
              </a:lnSpc>
              <a:defRPr cap="none" spc="0" sz="10600">
                <a:solidFill>
                  <a:srgbClr val="000000">
                    <a:alpha val="87059"/>
                  </a:srgbClr>
                </a:solidFill>
                <a:latin typeface="Helvetica"/>
                <a:ea typeface="Helvetica"/>
                <a:cs typeface="Helvetica"/>
                <a:sym typeface="Helvetica"/>
              </a:defRPr>
            </a:lvl1pPr>
          </a:lstStyle>
          <a:p>
            <a:pPr/>
            <a:r>
              <a:t>Vous ferez cet exercice pour demain.</a:t>
            </a:r>
          </a:p>
        </p:txBody>
      </p:sp>
    </p:spTree>
  </p:cSld>
  <p:clrMapOvr>
    <a:masterClrMapping/>
  </p:clrMapOvr>
  <mc:AlternateContent xmlns:mc="http://schemas.openxmlformats.org/markup-compatibility/2006">
    <mc:Choice xmlns:p14="http://schemas.microsoft.com/office/powerpoint/2010/main" Requires="p14">
      <p:transition spd="slow" advClick="1" p14:dur="3000">
        <p:push dir="l"/>
      </p:transition>
    </mc:Choice>
    <mc:Fallback>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5" name="Avez-vous choisi un dessert ?"/>
          <p:cNvSpPr txBox="1"/>
          <p:nvPr>
            <p:ph type="body" idx="1"/>
          </p:nvPr>
        </p:nvSpPr>
        <p:spPr>
          <a:prstGeom prst="rect">
            <a:avLst/>
          </a:prstGeom>
        </p:spPr>
        <p:txBody>
          <a:bodyPr/>
          <a:lstStyle>
            <a:lvl1pPr algn="l" defTabSz="457200">
              <a:lnSpc>
                <a:spcPct val="100000"/>
              </a:lnSpc>
              <a:defRPr cap="none" spc="0" sz="10600">
                <a:solidFill>
                  <a:srgbClr val="000000">
                    <a:alpha val="87059"/>
                  </a:srgbClr>
                </a:solidFill>
                <a:latin typeface="Helvetica"/>
                <a:ea typeface="Helvetica"/>
                <a:cs typeface="Helvetica"/>
                <a:sym typeface="Helvetica"/>
              </a:defRPr>
            </a:lvl1pPr>
          </a:lstStyle>
          <a:p>
            <a:pPr/>
            <a:r>
              <a:t>Avez-vous choisi un dessert ?</a:t>
            </a:r>
          </a:p>
        </p:txBody>
      </p:sp>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7" name="Nous n’avons plus la bonne pointure."/>
          <p:cNvSpPr txBox="1"/>
          <p:nvPr>
            <p:ph type="body" sz="half" idx="1"/>
          </p:nvPr>
        </p:nvSpPr>
        <p:spPr>
          <a:xfrm>
            <a:off x="1219200" y="2334623"/>
            <a:ext cx="23361097" cy="5116506"/>
          </a:xfrm>
          <a:prstGeom prst="rect">
            <a:avLst/>
          </a:prstGeom>
        </p:spPr>
        <p:txBody>
          <a:bodyPr/>
          <a:lstStyle>
            <a:lvl1pPr algn="l" defTabSz="457200">
              <a:lnSpc>
                <a:spcPct val="100000"/>
              </a:lnSpc>
              <a:defRPr cap="none" spc="0" sz="10600">
                <a:solidFill>
                  <a:srgbClr val="000000">
                    <a:alpha val="87059"/>
                  </a:srgbClr>
                </a:solidFill>
                <a:latin typeface="Helvetica"/>
                <a:ea typeface="Helvetica"/>
                <a:cs typeface="Helvetica"/>
                <a:sym typeface="Helvetica"/>
              </a:defRPr>
            </a:lvl1pPr>
          </a:lstStyle>
          <a:p>
            <a:pPr/>
            <a:r>
              <a:t>Nous n’avons plus la bonne pointure.</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6" name="On appelle énonciateur (ou émetteur) l’auteur de l’énoncé;…"/>
          <p:cNvSpPr txBox="1"/>
          <p:nvPr>
            <p:ph type="body" idx="1"/>
          </p:nvPr>
        </p:nvSpPr>
        <p:spPr>
          <a:xfrm>
            <a:off x="1219200" y="785281"/>
            <a:ext cx="21945600" cy="11632157"/>
          </a:xfrm>
          <a:prstGeom prst="rect">
            <a:avLst/>
          </a:prstGeom>
        </p:spPr>
        <p:txBody>
          <a:bodyPr/>
          <a:lstStyle/>
          <a:p>
            <a:pPr>
              <a:lnSpc>
                <a:spcPct val="150000"/>
              </a:lnSpc>
              <a:defRPr>
                <a:solidFill>
                  <a:srgbClr val="0042A9"/>
                </a:solidFill>
              </a:defRPr>
            </a:pPr>
            <a:r>
              <a:t>On appelle </a:t>
            </a:r>
            <a:r>
              <a:rPr>
                <a:solidFill>
                  <a:srgbClr val="FEFB41"/>
                </a:solidFill>
              </a:rPr>
              <a:t>énonciateur (ou émetteur)</a:t>
            </a:r>
            <a:r>
              <a:t> l’auteur de l’énoncé; </a:t>
            </a:r>
            <a:endParaRPr>
              <a:solidFill>
                <a:srgbClr val="FEFB41"/>
              </a:solidFill>
            </a:endParaRPr>
          </a:p>
          <a:p>
            <a:pPr>
              <a:lnSpc>
                <a:spcPct val="150000"/>
              </a:lnSpc>
              <a:defRPr>
                <a:solidFill>
                  <a:srgbClr val="0042A9"/>
                </a:solidFill>
              </a:defRPr>
            </a:pPr>
            <a:r>
              <a:rPr>
                <a:solidFill>
                  <a:srgbClr val="FEFB41"/>
                </a:solidFill>
              </a:rPr>
              <a:t>Le déstinataire (ou récepteur)</a:t>
            </a:r>
            <a:r>
              <a:t> est celui qui reçoit l’énoncé.</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166"/>
                                        </p:tgtEl>
                                        <p:attrNameLst>
                                          <p:attrName>style.visibility</p:attrName>
                                        </p:attrNameLst>
                                      </p:cBhvr>
                                      <p:to>
                                        <p:strVal val="visible"/>
                                      </p:to>
                                    </p:set>
                                    <p:anim calcmode="lin" valueType="num">
                                      <p:cBhvr>
                                        <p:cTn id="7" dur="2500" fill="hold"/>
                                        <p:tgtEl>
                                          <p:spTgt spid="166"/>
                                        </p:tgtEl>
                                        <p:attrNameLst>
                                          <p:attrName>ppt_w</p:attrName>
                                        </p:attrNameLst>
                                      </p:cBhvr>
                                      <p:tavLst>
                                        <p:tav tm="0">
                                          <p:val>
                                            <p:fltVal val="0"/>
                                          </p:val>
                                        </p:tav>
                                        <p:tav tm="100000">
                                          <p:val>
                                            <p:strVal val="#ppt_w"/>
                                          </p:val>
                                        </p:tav>
                                      </p:tavLst>
                                    </p:anim>
                                    <p:anim calcmode="lin" valueType="num">
                                      <p:cBhvr>
                                        <p:cTn id="8" dur="2500" fill="hold"/>
                                        <p:tgtEl>
                                          <p:spTgt spid="16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66" grpId="1"/>
    </p:bldLst>
  </p:timing>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9" name="Je vous assure que vous êtes très élégante dans ce modèle. De plus son prix est fort raisonnable."/>
          <p:cNvSpPr txBox="1"/>
          <p:nvPr>
            <p:ph type="body" idx="1"/>
          </p:nvPr>
        </p:nvSpPr>
        <p:spPr>
          <a:xfrm>
            <a:off x="474202" y="2334623"/>
            <a:ext cx="24106095" cy="6345753"/>
          </a:xfrm>
          <a:prstGeom prst="rect">
            <a:avLst/>
          </a:prstGeom>
        </p:spPr>
        <p:txBody>
          <a:bodyPr/>
          <a:lstStyle>
            <a:lvl1pPr algn="l" defTabSz="457200">
              <a:lnSpc>
                <a:spcPct val="100000"/>
              </a:lnSpc>
              <a:defRPr cap="none" spc="0" sz="8100">
                <a:solidFill>
                  <a:srgbClr val="000000">
                    <a:alpha val="87059"/>
                  </a:srgbClr>
                </a:solidFill>
                <a:latin typeface="Helvetica"/>
                <a:ea typeface="Helvetica"/>
                <a:cs typeface="Helvetica"/>
                <a:sym typeface="Helvetica"/>
              </a:defRPr>
            </a:lvl1pPr>
          </a:lstStyle>
          <a:p>
            <a:pPr/>
            <a:r>
              <a:t>Je vous assure que vous êtes très élégante dans ce modèle. De plus son prix est fort raisonnable.</a:t>
            </a:r>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1" name="Hier, c’était la rentrée. J’ai revu mes camarades et mon collège avec plaisir."/>
          <p:cNvSpPr txBox="1"/>
          <p:nvPr>
            <p:ph type="body" sz="half" idx="1"/>
          </p:nvPr>
        </p:nvSpPr>
        <p:spPr>
          <a:xfrm>
            <a:off x="511451" y="3899119"/>
            <a:ext cx="23361098" cy="5116506"/>
          </a:xfrm>
          <a:prstGeom prst="rect">
            <a:avLst/>
          </a:prstGeom>
        </p:spPr>
        <p:txBody>
          <a:bodyPr/>
          <a:lstStyle>
            <a:lvl1pPr algn="l" defTabSz="457200">
              <a:lnSpc>
                <a:spcPct val="100000"/>
              </a:lnSpc>
              <a:defRPr cap="none" spc="0" sz="8100">
                <a:solidFill>
                  <a:srgbClr val="000000">
                    <a:alpha val="87059"/>
                  </a:srgbClr>
                </a:solidFill>
                <a:latin typeface="Helvetica"/>
                <a:ea typeface="Helvetica"/>
                <a:cs typeface="Helvetica"/>
                <a:sym typeface="Helvetica"/>
              </a:defRPr>
            </a:lvl1pPr>
          </a:lstStyle>
          <a:p>
            <a:pPr/>
            <a:r>
              <a:t>Hier, c’était la rentrée. J’ai revu mes camarades et mon collège avec plaisir.</a:t>
            </a:r>
          </a:p>
        </p:txBody>
      </p:sp>
    </p:spTree>
  </p:cSld>
  <p:clrMapOvr>
    <a:masterClrMapping/>
  </p:clrMapOvr>
  <p:transition xmlns:p14="http://schemas.microsoft.com/office/powerpoint/2010/main" spd="med" advClick="1"/>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3" name="L'autobiographie mêle très souvent les deux types d'énoncés"/>
          <p:cNvSpPr txBox="1"/>
          <p:nvPr>
            <p:ph type="body" sz="half" idx="1"/>
          </p:nvPr>
        </p:nvSpPr>
        <p:spPr>
          <a:xfrm>
            <a:off x="1219200" y="106043"/>
            <a:ext cx="21945600" cy="4192882"/>
          </a:xfrm>
          <a:prstGeom prst="rect">
            <a:avLst/>
          </a:prstGeom>
        </p:spPr>
        <p:txBody>
          <a:bodyPr/>
          <a:lstStyle/>
          <a:p>
            <a:pPr/>
            <a:r>
              <a:t>L'autobiographie mêle très souvent les deux types d'énoncés</a:t>
            </a:r>
          </a:p>
        </p:txBody>
      </p:sp>
      <p:sp>
        <p:nvSpPr>
          <p:cNvPr id="354" name="Le§ discours ancré dans la situation d’énonciation quand il exprime ses sentiments ou parle de lui en tant qu’auteur, au moment où il écrit. Il peut même alors lui arriver de s’adresser directement à son lecteur (pour le prendre à témoin par exemple)"/>
          <p:cNvSpPr/>
          <p:nvPr/>
        </p:nvSpPr>
        <p:spPr>
          <a:xfrm>
            <a:off x="13070566" y="4315527"/>
            <a:ext cx="11058542" cy="874409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5000">
                <a:solidFill>
                  <a:srgbClr val="F5EC00"/>
                </a:solidFill>
                <a:latin typeface="Proxima Nova Extrabold"/>
                <a:ea typeface="Proxima Nova Extrabold"/>
                <a:cs typeface="Proxima Nova Extrabold"/>
                <a:sym typeface="Proxima Nova Extrabold"/>
              </a:defRPr>
            </a:lvl1pPr>
          </a:lstStyle>
          <a:p>
            <a:pPr/>
            <a:r>
              <a:t>Le§ discours ancré dans la situation d’énonciation quand il exprime ses sentiments ou parle de lui en tant qu’auteur, au moment où il écrit. Il peut même alors lui arriver de s’adresser directement à son lecteur (pour le prendre à témoin par exemple)</a:t>
            </a:r>
          </a:p>
        </p:txBody>
      </p:sp>
      <p:sp>
        <p:nvSpPr>
          <p:cNvPr id="355" name="Le récit coupé à la première personne  quand l’auteur/narrateur/personnage raconte ses souvenirs."/>
          <p:cNvSpPr/>
          <p:nvPr/>
        </p:nvSpPr>
        <p:spPr>
          <a:xfrm>
            <a:off x="1681650" y="4750081"/>
            <a:ext cx="9441309" cy="8032509"/>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6200">
                <a:solidFill>
                  <a:srgbClr val="00A1D8"/>
                </a:solidFill>
                <a:latin typeface="Proxima Nova Extrabold"/>
                <a:ea typeface="Proxima Nova Extrabold"/>
                <a:cs typeface="Proxima Nova Extrabold"/>
                <a:sym typeface="Proxima Nova Extrabold"/>
              </a:defRPr>
            </a:lvl1pPr>
          </a:lstStyle>
          <a:p>
            <a:pPr/>
            <a:r>
              <a:t>Le récit coupé à la première personne  quand l’auteur/narrateur/personnage raconte ses souvenirs.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54"/>
                                        </p:tgtEl>
                                        <p:attrNameLst>
                                          <p:attrName>style.visibility</p:attrName>
                                        </p:attrNameLst>
                                      </p:cBhvr>
                                      <p:to>
                                        <p:strVal val="visible"/>
                                      </p:to>
                                    </p:set>
                                    <p:anim calcmode="lin" valueType="num">
                                      <p:cBhvr>
                                        <p:cTn id="7" dur="1000" fill="hold"/>
                                        <p:tgtEl>
                                          <p:spTgt spid="354"/>
                                        </p:tgtEl>
                                        <p:attrNameLst>
                                          <p:attrName>ppt_x</p:attrName>
                                        </p:attrNameLst>
                                      </p:cBhvr>
                                      <p:tavLst>
                                        <p:tav tm="0">
                                          <p:val>
                                            <p:strVal val="0-#ppt_w/2"/>
                                          </p:val>
                                        </p:tav>
                                        <p:tav tm="100000">
                                          <p:val>
                                            <p:strVal val="#ppt_x"/>
                                          </p:val>
                                        </p:tav>
                                      </p:tavLst>
                                    </p:anim>
                                    <p:anim calcmode="lin" valueType="num">
                                      <p:cBhvr>
                                        <p:cTn id="8" dur="1000" fill="hold"/>
                                        <p:tgtEl>
                                          <p:spTgt spid="35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8" presetID="2" grpId="2" fill="hold">
                                  <p:stCondLst>
                                    <p:cond delay="0"/>
                                  </p:stCondLst>
                                  <p:iterate type="el" backwards="0">
                                    <p:tmAbs val="0"/>
                                  </p:iterate>
                                  <p:childTnLst>
                                    <p:set>
                                      <p:cBhvr>
                                        <p:cTn id="12" fill="hold"/>
                                        <p:tgtEl>
                                          <p:spTgt spid="355"/>
                                        </p:tgtEl>
                                        <p:attrNameLst>
                                          <p:attrName>style.visibility</p:attrName>
                                        </p:attrNameLst>
                                      </p:cBhvr>
                                      <p:to>
                                        <p:strVal val="visible"/>
                                      </p:to>
                                    </p:set>
                                    <p:anim calcmode="lin" valueType="num">
                                      <p:cBhvr>
                                        <p:cTn id="13" dur="1000" fill="hold"/>
                                        <p:tgtEl>
                                          <p:spTgt spid="355"/>
                                        </p:tgtEl>
                                        <p:attrNameLst>
                                          <p:attrName>ppt_x</p:attrName>
                                        </p:attrNameLst>
                                      </p:cBhvr>
                                      <p:tavLst>
                                        <p:tav tm="0">
                                          <p:val>
                                            <p:strVal val="0-#ppt_w/2"/>
                                          </p:val>
                                        </p:tav>
                                        <p:tav tm="100000">
                                          <p:val>
                                            <p:strVal val="#ppt_x"/>
                                          </p:val>
                                        </p:tav>
                                      </p:tavLst>
                                    </p:anim>
                                    <p:anim calcmode="lin" valueType="num">
                                      <p:cBhvr>
                                        <p:cTn id="14" dur="1000" fill="hold"/>
                                        <p:tgtEl>
                                          <p:spTgt spid="3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54" grpId="1"/>
      <p:bldP build="whole" bldLvl="1" animBg="1" rev="0" advAuto="0" spid="355" grpId="2"/>
    </p:bldLst>
  </p:timing>
</p:sld>
</file>

<file path=ppt/slides/slide4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7" name="Poker"/>
          <p:cNvSpPr txBox="1"/>
          <p:nvPr>
            <p:ph type="body" idx="1"/>
          </p:nvPr>
        </p:nvSpPr>
        <p:spPr>
          <a:prstGeom prst="rect">
            <a:avLst/>
          </a:prstGeom>
        </p:spPr>
        <p:txBody>
          <a:bodyPr/>
          <a:lstStyle/>
          <a:p>
            <a:pPr/>
            <a:r>
              <a:t>Poker</a:t>
            </a:r>
          </a:p>
        </p:txBody>
      </p:sp>
    </p:spTree>
  </p:cSld>
  <p:clrMapOvr>
    <a:masterClrMapping/>
  </p:clrMapOvr>
  <p:transition xmlns:p14="http://schemas.microsoft.com/office/powerpoint/2010/main" spd="med" advClick="1"/>
</p:sld>
</file>

<file path=ppt/slides/slide4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9" name="Dans chacun des textes suivants, précisez si l'énoncé est coupé ou ancré. Pour cela, repérez les indices de l'énonciation (énonciateur / destinataire / lieu / moment / temps verbaux."/>
          <p:cNvSpPr txBox="1"/>
          <p:nvPr>
            <p:ph type="title"/>
          </p:nvPr>
        </p:nvSpPr>
        <p:spPr>
          <a:xfrm>
            <a:off x="1219200" y="1270258"/>
            <a:ext cx="21945600" cy="10363638"/>
          </a:xfrm>
          <a:prstGeom prst="rect">
            <a:avLst/>
          </a:prstGeom>
        </p:spPr>
        <p:txBody>
          <a:bodyPr/>
          <a:lstStyle>
            <a:lvl1pPr marL="401574" indent="-401574" defTabSz="767715">
              <a:lnSpc>
                <a:spcPct val="125000"/>
              </a:lnSpc>
              <a:defRPr sz="13020"/>
            </a:lvl1pPr>
          </a:lstStyle>
          <a:p>
            <a:pPr/>
            <a:r>
              <a:t>Dans chacun des textes suivants, précisez si l'énoncé est coupé ou ancré. Pour cela, repérez les indices de l'énonciation (énonciateur / destinataire / lieu / moment / temps verbaux.</a:t>
            </a:r>
          </a:p>
        </p:txBody>
      </p:sp>
    </p:spTree>
  </p:cSld>
  <p:clrMapOvr>
    <a:masterClrMapping/>
  </p:clrMapOvr>
  <p:transition xmlns:p14="http://schemas.microsoft.com/office/powerpoint/2010/main" spd="med" advClick="1"/>
</p:sld>
</file>

<file path=ppt/slides/slide4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1" name="Ce mois-ci , nous avons organisé une soirée musicale où tous nos amis ont dû jouer d’un instrument."/>
          <p:cNvSpPr/>
          <p:nvPr/>
        </p:nvSpPr>
        <p:spPr>
          <a:xfrm>
            <a:off x="307001"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Ce mois-ci , nous avons organisé une soirée musicale où tous nos amis ont dû jouer d’un instrument.</a:t>
            </a:r>
          </a:p>
        </p:txBody>
      </p:sp>
      <p:sp>
        <p:nvSpPr>
          <p:cNvPr id="362" name="Ce mois-ci, nous avons organisé une soirée musicale où tous nos amis ont dû jouer d’un instrument."/>
          <p:cNvSpPr/>
          <p:nvPr/>
        </p:nvSpPr>
        <p:spPr>
          <a:xfrm>
            <a:off x="307001" y="865120"/>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pPr>
            <a:r>
              <a:rPr>
                <a:solidFill>
                  <a:srgbClr val="FDC700"/>
                </a:solidFill>
              </a:rPr>
              <a:t>Ce mois-ci</a:t>
            </a:r>
            <a:r>
              <a:t>, </a:t>
            </a:r>
            <a:r>
              <a:rPr>
                <a:solidFill>
                  <a:srgbClr val="FFAB01"/>
                </a:solidFill>
              </a:rPr>
              <a:t>nous</a:t>
            </a:r>
            <a:r>
              <a:t> avons organisé une soirée musicale où tous </a:t>
            </a:r>
            <a:r>
              <a:rPr>
                <a:solidFill>
                  <a:srgbClr val="FDC700"/>
                </a:solidFill>
              </a:rPr>
              <a:t>nos</a:t>
            </a:r>
            <a:r>
              <a:t> amis ont dû jouer d’un instrument.</a:t>
            </a:r>
          </a:p>
        </p:txBody>
      </p:sp>
      <p:sp>
        <p:nvSpPr>
          <p:cNvPr id="363" name="DÉICTIQUE TEMPOREL"/>
          <p:cNvSpPr/>
          <p:nvPr/>
        </p:nvSpPr>
        <p:spPr>
          <a:xfrm>
            <a:off x="729362" y="98850"/>
            <a:ext cx="7335338" cy="3067413"/>
          </a:xfrm>
          <a:prstGeom prst="wedgeEllipseCallout">
            <a:avLst>
              <a:gd name="adj1" fmla="val -5326"/>
              <a:gd name="adj2" fmla="val 109206"/>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300">
                <a:solidFill>
                  <a:srgbClr val="F5EC00"/>
                </a:solidFill>
                <a:latin typeface="Proxima Nova Extrabold"/>
                <a:ea typeface="Proxima Nova Extrabold"/>
                <a:cs typeface="Proxima Nova Extrabold"/>
                <a:sym typeface="Proxima Nova Extrabold"/>
              </a:defRPr>
            </a:lvl1pPr>
          </a:lstStyle>
          <a:p>
            <a:pPr/>
            <a:r>
              <a:t>DÉICTIQUE TEMPOREL</a:t>
            </a:r>
          </a:p>
        </p:txBody>
      </p:sp>
      <p:sp>
        <p:nvSpPr>
          <p:cNvPr id="364" name="Indices de l’émetteur"/>
          <p:cNvSpPr/>
          <p:nvPr/>
        </p:nvSpPr>
        <p:spPr>
          <a:xfrm>
            <a:off x="8524279" y="304927"/>
            <a:ext cx="7335338" cy="3067414"/>
          </a:xfrm>
          <a:prstGeom prst="wedgeEllipseCallout">
            <a:avLst>
              <a:gd name="adj1" fmla="val -5326"/>
              <a:gd name="adj2" fmla="val 109206"/>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300">
                <a:solidFill>
                  <a:srgbClr val="F5EC00"/>
                </a:solidFill>
                <a:latin typeface="Proxima Nova Extrabold"/>
                <a:ea typeface="Proxima Nova Extrabold"/>
                <a:cs typeface="Proxima Nova Extrabold"/>
                <a:sym typeface="Proxima Nova Extrabold"/>
              </a:defRPr>
            </a:lvl1pPr>
          </a:lstStyle>
          <a:p>
            <a:pPr/>
            <a:r>
              <a:t>Indices de l’émetteur </a:t>
            </a:r>
          </a:p>
        </p:txBody>
      </p:sp>
      <p:sp>
        <p:nvSpPr>
          <p:cNvPr id="365" name="Indices de l’émetteur"/>
          <p:cNvSpPr/>
          <p:nvPr/>
        </p:nvSpPr>
        <p:spPr>
          <a:xfrm>
            <a:off x="8524279" y="304927"/>
            <a:ext cx="7335338" cy="3067414"/>
          </a:xfrm>
          <a:prstGeom prst="wedgeEllipseCallout">
            <a:avLst>
              <a:gd name="adj1" fmla="val 46019"/>
              <a:gd name="adj2" fmla="val 159819"/>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300">
                <a:solidFill>
                  <a:srgbClr val="F5EC00"/>
                </a:solidFill>
                <a:latin typeface="Proxima Nova Extrabold"/>
                <a:ea typeface="Proxima Nova Extrabold"/>
                <a:cs typeface="Proxima Nova Extrabold"/>
                <a:sym typeface="Proxima Nova Extrabold"/>
              </a:defRPr>
            </a:lvl1pPr>
          </a:lstStyle>
          <a:p>
            <a:pPr/>
            <a:r>
              <a:t>Indices de l’émetteur </a:t>
            </a:r>
          </a:p>
        </p:txBody>
      </p:sp>
      <p:sp>
        <p:nvSpPr>
          <p:cNvPr id="366" name="ÉNONCÉ ANCRÉ DANS LA SITUATION D’ÉNONCIATION"/>
          <p:cNvSpPr/>
          <p:nvPr/>
        </p:nvSpPr>
        <p:spPr>
          <a:xfrm>
            <a:off x="8215273" y="10670902"/>
            <a:ext cx="7824076" cy="2519550"/>
          </a:xfrm>
          <a:prstGeom prst="roundRect">
            <a:avLst>
              <a:gd name="adj" fmla="val 10000"/>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500">
                <a:solidFill>
                  <a:srgbClr val="FFFFFF"/>
                </a:solidFill>
                <a:latin typeface="Proxima Nova Extrabold"/>
                <a:ea typeface="Proxima Nova Extrabold"/>
                <a:cs typeface="Proxima Nova Extrabold"/>
                <a:sym typeface="Proxima Nova Extrabold"/>
              </a:defRPr>
            </a:lvl1pPr>
          </a:lstStyle>
          <a:p>
            <a:pPr/>
            <a:r>
              <a:t>ÉNONCÉ ANCRÉ DANS LA SITUATION D’ÉNONCIATION</a:t>
            </a:r>
          </a:p>
        </p:txBody>
      </p:sp>
      <p:sp>
        <p:nvSpPr>
          <p:cNvPr id="367" name="Cercle"/>
          <p:cNvSpPr/>
          <p:nvPr/>
        </p:nvSpPr>
        <p:spPr>
          <a:xfrm>
            <a:off x="22334739" y="875275"/>
            <a:ext cx="898956" cy="898956"/>
          </a:xfrm>
          <a:prstGeom prst="ellipse">
            <a:avLst/>
          </a:prstGeom>
          <a:solidFill>
            <a:srgbClr val="000000"/>
          </a:solidFill>
          <a:ln w="12700">
            <a:miter lim="400000"/>
          </a:ln>
        </p:spPr>
        <p:txBody>
          <a:bodyPr lIns="50800" tIns="50800" rIns="50800" bIns="50800" anchor="ctr"/>
          <a:lstStyle/>
          <a:p>
            <a: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 presetID="2" grpId="1" fill="hold">
                                  <p:stCondLst>
                                    <p:cond delay="0"/>
                                  </p:stCondLst>
                                  <p:iterate type="el" backwards="0">
                                    <p:tmAbs val="0"/>
                                  </p:iterate>
                                  <p:childTnLst>
                                    <p:set>
                                      <p:cBhvr>
                                        <p:cTn id="6" fill="hold"/>
                                        <p:tgtEl>
                                          <p:spTgt spid="361"/>
                                        </p:tgtEl>
                                        <p:attrNameLst>
                                          <p:attrName>style.visibility</p:attrName>
                                        </p:attrNameLst>
                                      </p:cBhvr>
                                      <p:to>
                                        <p:strVal val="visible"/>
                                      </p:to>
                                    </p:set>
                                    <p:anim calcmode="lin" valueType="num">
                                      <p:cBhvr>
                                        <p:cTn id="7" dur="1000" fill="hold"/>
                                        <p:tgtEl>
                                          <p:spTgt spid="361"/>
                                        </p:tgtEl>
                                        <p:attrNameLst>
                                          <p:attrName>ppt_x</p:attrName>
                                        </p:attrNameLst>
                                      </p:cBhvr>
                                      <p:tavLst>
                                        <p:tav tm="0">
                                          <p:val>
                                            <p:strVal val="#ppt_x"/>
                                          </p:val>
                                        </p:tav>
                                        <p:tav tm="100000">
                                          <p:val>
                                            <p:strVal val="#ppt_x"/>
                                          </p:val>
                                        </p:tav>
                                      </p:tavLst>
                                    </p:anim>
                                    <p:anim calcmode="lin" valueType="num">
                                      <p:cBhvr>
                                        <p:cTn id="8" dur="1000" fill="hold"/>
                                        <p:tgtEl>
                                          <p:spTgt spid="361"/>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8" presetID="2" grpId="2" fill="hold">
                                  <p:stCondLst>
                                    <p:cond delay="0"/>
                                  </p:stCondLst>
                                  <p:iterate type="el" backwards="0">
                                    <p:tmAbs val="0"/>
                                  </p:iterate>
                                  <p:childTnLst>
                                    <p:set>
                                      <p:cBhvr>
                                        <p:cTn id="12" fill="hold"/>
                                        <p:tgtEl>
                                          <p:spTgt spid="362"/>
                                        </p:tgtEl>
                                        <p:attrNameLst>
                                          <p:attrName>style.visibility</p:attrName>
                                        </p:attrNameLst>
                                      </p:cBhvr>
                                      <p:to>
                                        <p:strVal val="visible"/>
                                      </p:to>
                                    </p:set>
                                    <p:anim calcmode="lin" valueType="num">
                                      <p:cBhvr>
                                        <p:cTn id="13" dur="1000" fill="hold"/>
                                        <p:tgtEl>
                                          <p:spTgt spid="362"/>
                                        </p:tgtEl>
                                        <p:attrNameLst>
                                          <p:attrName>ppt_x</p:attrName>
                                        </p:attrNameLst>
                                      </p:cBhvr>
                                      <p:tavLst>
                                        <p:tav tm="0">
                                          <p:val>
                                            <p:strVal val="0-#ppt_w/2"/>
                                          </p:val>
                                        </p:tav>
                                        <p:tav tm="100000">
                                          <p:val>
                                            <p:strVal val="#ppt_x"/>
                                          </p:val>
                                        </p:tav>
                                      </p:tavLst>
                                    </p:anim>
                                    <p:anim calcmode="lin" valueType="num">
                                      <p:cBhvr>
                                        <p:cTn id="14" dur="1000" fill="hold"/>
                                        <p:tgtEl>
                                          <p:spTgt spid="36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8" presetID="22" grpId="3" fill="hold">
                                  <p:stCondLst>
                                    <p:cond delay="0"/>
                                  </p:stCondLst>
                                  <p:iterate type="el" backwards="0">
                                    <p:tmAbs val="0"/>
                                  </p:iterate>
                                  <p:childTnLst>
                                    <p:set>
                                      <p:cBhvr>
                                        <p:cTn id="18" fill="hold"/>
                                        <p:tgtEl>
                                          <p:spTgt spid="363"/>
                                        </p:tgtEl>
                                        <p:attrNameLst>
                                          <p:attrName>style.visibility</p:attrName>
                                        </p:attrNameLst>
                                      </p:cBhvr>
                                      <p:to>
                                        <p:strVal val="visible"/>
                                      </p:to>
                                    </p:set>
                                    <p:animEffect filter="wipe(left)" transition="in">
                                      <p:cBhvr>
                                        <p:cTn id="19" dur="1000"/>
                                        <p:tgtEl>
                                          <p:spTgt spid="363"/>
                                        </p:tgtEl>
                                      </p:cBhvr>
                                    </p:animEffect>
                                  </p:childTnLst>
                                </p:cTn>
                              </p:par>
                            </p:childTnLst>
                          </p:cTn>
                        </p:par>
                      </p:childTnLst>
                    </p:cTn>
                  </p:par>
                  <p:par>
                    <p:cTn id="20" fill="hold">
                      <p:stCondLst>
                        <p:cond delay="indefinite"/>
                      </p:stCondLst>
                      <p:childTnLst>
                        <p:par>
                          <p:cTn id="21" fill="hold">
                            <p:stCondLst>
                              <p:cond delay="0"/>
                            </p:stCondLst>
                            <p:childTnLst>
                              <p:par>
                                <p:cTn id="22" presetClass="entr" nodeType="clickEffect" presetSubtype="8" presetID="22" grpId="4" fill="hold">
                                  <p:stCondLst>
                                    <p:cond delay="0"/>
                                  </p:stCondLst>
                                  <p:iterate type="el" backwards="0">
                                    <p:tmAbs val="0"/>
                                  </p:iterate>
                                  <p:childTnLst>
                                    <p:set>
                                      <p:cBhvr>
                                        <p:cTn id="23" fill="hold"/>
                                        <p:tgtEl>
                                          <p:spTgt spid="364"/>
                                        </p:tgtEl>
                                        <p:attrNameLst>
                                          <p:attrName>style.visibility</p:attrName>
                                        </p:attrNameLst>
                                      </p:cBhvr>
                                      <p:to>
                                        <p:strVal val="visible"/>
                                      </p:to>
                                    </p:set>
                                    <p:animEffect filter="wipe(left)" transition="in">
                                      <p:cBhvr>
                                        <p:cTn id="24" dur="1000"/>
                                        <p:tgtEl>
                                          <p:spTgt spid="364"/>
                                        </p:tgtEl>
                                      </p:cBhvr>
                                    </p:animEffec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8" presetID="22" grpId="5" fill="hold">
                                  <p:stCondLst>
                                    <p:cond delay="0"/>
                                  </p:stCondLst>
                                  <p:iterate type="el" backwards="0">
                                    <p:tmAbs val="0"/>
                                  </p:iterate>
                                  <p:childTnLst>
                                    <p:set>
                                      <p:cBhvr>
                                        <p:cTn id="28" fill="hold"/>
                                        <p:tgtEl>
                                          <p:spTgt spid="365"/>
                                        </p:tgtEl>
                                        <p:attrNameLst>
                                          <p:attrName>style.visibility</p:attrName>
                                        </p:attrNameLst>
                                      </p:cBhvr>
                                      <p:to>
                                        <p:strVal val="visible"/>
                                      </p:to>
                                    </p:set>
                                    <p:animEffect filter="wipe(left)" transition="in">
                                      <p:cBhvr>
                                        <p:cTn id="29" dur="1000"/>
                                        <p:tgtEl>
                                          <p:spTgt spid="365"/>
                                        </p:tgtEl>
                                      </p:cBhvr>
                                    </p:animEffect>
                                  </p:childTnLst>
                                </p:cTn>
                              </p:par>
                            </p:childTnLst>
                          </p:cTn>
                        </p:par>
                      </p:childTnLst>
                    </p:cTn>
                  </p:par>
                  <p:par>
                    <p:cTn id="30" fill="hold">
                      <p:stCondLst>
                        <p:cond delay="indefinite"/>
                      </p:stCondLst>
                      <p:childTnLst>
                        <p:par>
                          <p:cTn id="31" fill="hold">
                            <p:stCondLst>
                              <p:cond delay="0"/>
                            </p:stCondLst>
                            <p:childTnLst>
                              <p:par>
                                <p:cTn id="32" presetClass="entr" nodeType="clickEffect" presetSubtype="16" presetID="23" grpId="6" fill="hold">
                                  <p:stCondLst>
                                    <p:cond delay="0"/>
                                  </p:stCondLst>
                                  <p:iterate type="el" backwards="0">
                                    <p:tmAbs val="0"/>
                                  </p:iterate>
                                  <p:childTnLst>
                                    <p:set>
                                      <p:cBhvr>
                                        <p:cTn id="33" fill="hold"/>
                                        <p:tgtEl>
                                          <p:spTgt spid="366"/>
                                        </p:tgtEl>
                                        <p:attrNameLst>
                                          <p:attrName>style.visibility</p:attrName>
                                        </p:attrNameLst>
                                      </p:cBhvr>
                                      <p:to>
                                        <p:strVal val="visible"/>
                                      </p:to>
                                    </p:set>
                                    <p:anim calcmode="lin" valueType="num">
                                      <p:cBhvr>
                                        <p:cTn id="34" dur="1000" fill="hold"/>
                                        <p:tgtEl>
                                          <p:spTgt spid="366"/>
                                        </p:tgtEl>
                                        <p:attrNameLst>
                                          <p:attrName>ppt_w</p:attrName>
                                        </p:attrNameLst>
                                      </p:cBhvr>
                                      <p:tavLst>
                                        <p:tav tm="0">
                                          <p:val>
                                            <p:fltVal val="0"/>
                                          </p:val>
                                        </p:tav>
                                        <p:tav tm="100000">
                                          <p:val>
                                            <p:strVal val="#ppt_w"/>
                                          </p:val>
                                        </p:tav>
                                      </p:tavLst>
                                    </p:anim>
                                    <p:anim calcmode="lin" valueType="num">
                                      <p:cBhvr>
                                        <p:cTn id="35" dur="1000" fill="hold"/>
                                        <p:tgtEl>
                                          <p:spTgt spid="36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62" grpId="2"/>
      <p:bldP build="whole" bldLvl="1" animBg="1" rev="0" advAuto="0" spid="363" grpId="3"/>
      <p:bldP build="whole" bldLvl="1" animBg="1" rev="0" advAuto="0" spid="361" grpId="1"/>
      <p:bldP build="whole" bldLvl="1" animBg="1" rev="0" advAuto="0" spid="364" grpId="4"/>
      <p:bldP build="whole" bldLvl="1" animBg="1" rev="0" advAuto="0" spid="365" grpId="5"/>
      <p:bldP build="whole" bldLvl="1" animBg="1" rev="0" advAuto="0" spid="366" grpId="6"/>
    </p:bldLst>
  </p:timing>
</p:sld>
</file>

<file path=ppt/slides/slide4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9" name="Le 12 mai, ils avaient organisé une soirée musicale où tous leurs amis avaient dû jouer d’un instrument."/>
          <p:cNvSpPr txBox="1"/>
          <p:nvPr>
            <p:ph type="body" sz="half" idx="1"/>
          </p:nvPr>
        </p:nvSpPr>
        <p:spPr>
          <a:prstGeom prst="rect">
            <a:avLst/>
          </a:prstGeom>
        </p:spPr>
        <p:txBody>
          <a:bodyPr/>
          <a:lstStyle/>
          <a:p>
            <a:pPr algn="just" defTabSz="825500">
              <a:lnSpc>
                <a:spcPct val="125000"/>
              </a:lnSpc>
              <a:defRPr sz="7700">
                <a:latin typeface="Proxima Nova Extrabold"/>
                <a:ea typeface="Proxima Nova Extrabold"/>
                <a:cs typeface="Proxima Nova Extrabold"/>
                <a:sym typeface="Proxima Nova Extrabold"/>
              </a:defRPr>
            </a:pPr>
            <a:r>
              <a:rPr>
                <a:solidFill>
                  <a:srgbClr val="FDC700"/>
                </a:solidFill>
              </a:rPr>
              <a:t>Le 12 mai</a:t>
            </a:r>
            <a:r>
              <a:t>, </a:t>
            </a:r>
            <a:r>
              <a:rPr>
                <a:solidFill>
                  <a:srgbClr val="FFAB01"/>
                </a:solidFill>
              </a:rPr>
              <a:t>ils</a:t>
            </a:r>
            <a:r>
              <a:t> avaient organisé une soirée musicale où tous </a:t>
            </a:r>
            <a:r>
              <a:rPr>
                <a:solidFill>
                  <a:srgbClr val="FDC700"/>
                </a:solidFill>
              </a:rPr>
              <a:t>leurs</a:t>
            </a:r>
            <a:r>
              <a:t> amis avaient dû jouer d’un instrument.</a:t>
            </a:r>
          </a:p>
        </p:txBody>
      </p:sp>
    </p:spTree>
  </p:cSld>
  <p:clrMapOvr>
    <a:masterClrMapping/>
  </p:clrMapOvr>
  <p:transition xmlns:p14="http://schemas.microsoft.com/office/powerpoint/2010/main" spd="med" advClick="1"/>
</p:sld>
</file>

<file path=ppt/slides/slide4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1" name="Le voyageur aperçut au loin un rhinocéros qui semblait paisible, mais il préféra cependant grimper sur un arbre."/>
          <p:cNvSpPr/>
          <p:nvPr/>
        </p:nvSpPr>
        <p:spPr>
          <a:xfrm>
            <a:off x="307001"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Le voyageur aperçut au loin un rhinocéros qui semblait paisible, mais il préféra cependant grimper sur un arbre.</a:t>
            </a:r>
          </a:p>
        </p:txBody>
      </p:sp>
      <p:sp>
        <p:nvSpPr>
          <p:cNvPr id="372" name="Le voyageur aperçut au loin un rhinocéros qui semblait paisible, mais il préféra cependant grimper sur un arbre."/>
          <p:cNvSpPr/>
          <p:nvPr/>
        </p:nvSpPr>
        <p:spPr>
          <a:xfrm>
            <a:off x="307001"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Le voyageur aperçut au loin un rhinocéros qui semblait paisible, mais il préféra cependant grimper sur un arbre.</a:t>
            </a:r>
          </a:p>
        </p:txBody>
      </p:sp>
      <p:sp>
        <p:nvSpPr>
          <p:cNvPr id="373" name="ÉNONCÉ coupé de LA SITUATION D’ÉNONCIATION"/>
          <p:cNvSpPr/>
          <p:nvPr/>
        </p:nvSpPr>
        <p:spPr>
          <a:xfrm>
            <a:off x="8215273" y="10670902"/>
            <a:ext cx="7824076" cy="2519550"/>
          </a:xfrm>
          <a:prstGeom prst="roundRect">
            <a:avLst>
              <a:gd name="adj" fmla="val 10000"/>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500">
                <a:solidFill>
                  <a:srgbClr val="FFFFFF"/>
                </a:solidFill>
                <a:latin typeface="Proxima Nova Extrabold"/>
                <a:ea typeface="Proxima Nova Extrabold"/>
                <a:cs typeface="Proxima Nova Extrabold"/>
                <a:sym typeface="Proxima Nova Extrabold"/>
              </a:defRPr>
            </a:lvl1pPr>
          </a:lstStyle>
          <a:p>
            <a:pPr/>
            <a:r>
              <a:t>ÉNONCÉ coupé de LA SITUATION D’ÉNONCIATION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 presetID="2" grpId="1" fill="hold">
                                  <p:stCondLst>
                                    <p:cond delay="0"/>
                                  </p:stCondLst>
                                  <p:iterate type="el" backwards="0">
                                    <p:tmAbs val="0"/>
                                  </p:iterate>
                                  <p:childTnLst>
                                    <p:set>
                                      <p:cBhvr>
                                        <p:cTn id="6" fill="hold"/>
                                        <p:tgtEl>
                                          <p:spTgt spid="371"/>
                                        </p:tgtEl>
                                        <p:attrNameLst>
                                          <p:attrName>style.visibility</p:attrName>
                                        </p:attrNameLst>
                                      </p:cBhvr>
                                      <p:to>
                                        <p:strVal val="visible"/>
                                      </p:to>
                                    </p:set>
                                    <p:anim calcmode="lin" valueType="num">
                                      <p:cBhvr>
                                        <p:cTn id="7" dur="1000" fill="hold"/>
                                        <p:tgtEl>
                                          <p:spTgt spid="371"/>
                                        </p:tgtEl>
                                        <p:attrNameLst>
                                          <p:attrName>ppt_x</p:attrName>
                                        </p:attrNameLst>
                                      </p:cBhvr>
                                      <p:tavLst>
                                        <p:tav tm="0">
                                          <p:val>
                                            <p:strVal val="#ppt_x"/>
                                          </p:val>
                                        </p:tav>
                                        <p:tav tm="100000">
                                          <p:val>
                                            <p:strVal val="#ppt_x"/>
                                          </p:val>
                                        </p:tav>
                                      </p:tavLst>
                                    </p:anim>
                                    <p:anim calcmode="lin" valueType="num">
                                      <p:cBhvr>
                                        <p:cTn id="8" dur="1000" fill="hold"/>
                                        <p:tgtEl>
                                          <p:spTgt spid="371"/>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372"/>
                                        </p:tgtEl>
                                        <p:attrNameLst>
                                          <p:attrName>style.visibility</p:attrName>
                                        </p:attrNameLst>
                                      </p:cBhvr>
                                      <p:to>
                                        <p:strVal val="visible"/>
                                      </p:to>
                                    </p:set>
                                    <p:anim calcmode="lin" valueType="num">
                                      <p:cBhvr>
                                        <p:cTn id="13" dur="1000" fill="hold"/>
                                        <p:tgtEl>
                                          <p:spTgt spid="372"/>
                                        </p:tgtEl>
                                        <p:attrNameLst>
                                          <p:attrName>ppt_x</p:attrName>
                                        </p:attrNameLst>
                                      </p:cBhvr>
                                      <p:tavLst>
                                        <p:tav tm="0">
                                          <p:val>
                                            <p:strVal val="#ppt_x"/>
                                          </p:val>
                                        </p:tav>
                                        <p:tav tm="100000">
                                          <p:val>
                                            <p:strVal val="#ppt_x"/>
                                          </p:val>
                                        </p:tav>
                                      </p:tavLst>
                                    </p:anim>
                                    <p:anim calcmode="lin" valueType="num">
                                      <p:cBhvr>
                                        <p:cTn id="14" dur="1000" fill="hold"/>
                                        <p:tgtEl>
                                          <p:spTgt spid="372"/>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373"/>
                                        </p:tgtEl>
                                        <p:attrNameLst>
                                          <p:attrName>style.visibility</p:attrName>
                                        </p:attrNameLst>
                                      </p:cBhvr>
                                      <p:to>
                                        <p:strVal val="visible"/>
                                      </p:to>
                                    </p:set>
                                    <p:anim calcmode="lin" valueType="num">
                                      <p:cBhvr>
                                        <p:cTn id="19" dur="1000" fill="hold"/>
                                        <p:tgtEl>
                                          <p:spTgt spid="373"/>
                                        </p:tgtEl>
                                        <p:attrNameLst>
                                          <p:attrName>ppt_w</p:attrName>
                                        </p:attrNameLst>
                                      </p:cBhvr>
                                      <p:tavLst>
                                        <p:tav tm="0">
                                          <p:val>
                                            <p:fltVal val="0"/>
                                          </p:val>
                                        </p:tav>
                                        <p:tav tm="100000">
                                          <p:val>
                                            <p:strVal val="#ppt_w"/>
                                          </p:val>
                                        </p:tav>
                                      </p:tavLst>
                                    </p:anim>
                                    <p:anim calcmode="lin" valueType="num">
                                      <p:cBhvr>
                                        <p:cTn id="20" dur="1000" fill="hold"/>
                                        <p:tgtEl>
                                          <p:spTgt spid="37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72" grpId="2"/>
      <p:bldP build="whole" bldLvl="1" animBg="1" rev="0" advAuto="0" spid="373" grpId="3"/>
      <p:bldP build="whole" bldLvl="1" animBg="1" rev="0" advAuto="0" spid="371" grpId="1"/>
    </p:bldLst>
  </p:timing>
</p:sld>
</file>

<file path=ppt/slides/slide4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5" name="Le passage au troisième millénaire fut l’occasion de fête délirante."/>
          <p:cNvSpPr/>
          <p:nvPr/>
        </p:nvSpPr>
        <p:spPr>
          <a:xfrm>
            <a:off x="307001"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Le passage au troisième millénaire fut l’occasion de fête délirante.</a:t>
            </a:r>
          </a:p>
        </p:txBody>
      </p:sp>
      <p:sp>
        <p:nvSpPr>
          <p:cNvPr id="376" name="Le passage au troisième millénaire fut l’occasion de fête délirante."/>
          <p:cNvSpPr/>
          <p:nvPr/>
        </p:nvSpPr>
        <p:spPr>
          <a:xfrm>
            <a:off x="307001"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Le passage au troisième millénaire fut l’occasion de fête délirante.</a:t>
            </a:r>
          </a:p>
        </p:txBody>
      </p:sp>
      <p:sp>
        <p:nvSpPr>
          <p:cNvPr id="377" name="ÉNONCÉ coupé de LA SITUATION D’ÉNONCIATION"/>
          <p:cNvSpPr/>
          <p:nvPr/>
        </p:nvSpPr>
        <p:spPr>
          <a:xfrm>
            <a:off x="8215273" y="10670902"/>
            <a:ext cx="7824076" cy="2519550"/>
          </a:xfrm>
          <a:prstGeom prst="roundRect">
            <a:avLst>
              <a:gd name="adj" fmla="val 10000"/>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500">
                <a:solidFill>
                  <a:srgbClr val="FFFFFF"/>
                </a:solidFill>
                <a:latin typeface="Proxima Nova Extrabold"/>
                <a:ea typeface="Proxima Nova Extrabold"/>
                <a:cs typeface="Proxima Nova Extrabold"/>
                <a:sym typeface="Proxima Nova Extrabold"/>
              </a:defRPr>
            </a:lvl1pPr>
          </a:lstStyle>
          <a:p>
            <a:pPr/>
            <a:r>
              <a:t>ÉNONCÉ coupé de LA SITUATION D’ÉNONCIATION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 presetID="2" grpId="1" fill="hold">
                                  <p:stCondLst>
                                    <p:cond delay="0"/>
                                  </p:stCondLst>
                                  <p:iterate type="el" backwards="0">
                                    <p:tmAbs val="0"/>
                                  </p:iterate>
                                  <p:childTnLst>
                                    <p:set>
                                      <p:cBhvr>
                                        <p:cTn id="6" fill="hold"/>
                                        <p:tgtEl>
                                          <p:spTgt spid="375"/>
                                        </p:tgtEl>
                                        <p:attrNameLst>
                                          <p:attrName>style.visibility</p:attrName>
                                        </p:attrNameLst>
                                      </p:cBhvr>
                                      <p:to>
                                        <p:strVal val="visible"/>
                                      </p:to>
                                    </p:set>
                                    <p:anim calcmode="lin" valueType="num">
                                      <p:cBhvr>
                                        <p:cTn id="7" dur="1000" fill="hold"/>
                                        <p:tgtEl>
                                          <p:spTgt spid="375"/>
                                        </p:tgtEl>
                                        <p:attrNameLst>
                                          <p:attrName>ppt_x</p:attrName>
                                        </p:attrNameLst>
                                      </p:cBhvr>
                                      <p:tavLst>
                                        <p:tav tm="0">
                                          <p:val>
                                            <p:strVal val="#ppt_x"/>
                                          </p:val>
                                        </p:tav>
                                        <p:tav tm="100000">
                                          <p:val>
                                            <p:strVal val="#ppt_x"/>
                                          </p:val>
                                        </p:tav>
                                      </p:tavLst>
                                    </p:anim>
                                    <p:anim calcmode="lin" valueType="num">
                                      <p:cBhvr>
                                        <p:cTn id="8" dur="1000" fill="hold"/>
                                        <p:tgtEl>
                                          <p:spTgt spid="37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376"/>
                                        </p:tgtEl>
                                        <p:attrNameLst>
                                          <p:attrName>style.visibility</p:attrName>
                                        </p:attrNameLst>
                                      </p:cBhvr>
                                      <p:to>
                                        <p:strVal val="visible"/>
                                      </p:to>
                                    </p:set>
                                    <p:anim calcmode="lin" valueType="num">
                                      <p:cBhvr>
                                        <p:cTn id="13" dur="1000" fill="hold"/>
                                        <p:tgtEl>
                                          <p:spTgt spid="376"/>
                                        </p:tgtEl>
                                        <p:attrNameLst>
                                          <p:attrName>ppt_x</p:attrName>
                                        </p:attrNameLst>
                                      </p:cBhvr>
                                      <p:tavLst>
                                        <p:tav tm="0">
                                          <p:val>
                                            <p:strVal val="#ppt_x"/>
                                          </p:val>
                                        </p:tav>
                                        <p:tav tm="100000">
                                          <p:val>
                                            <p:strVal val="#ppt_x"/>
                                          </p:val>
                                        </p:tav>
                                      </p:tavLst>
                                    </p:anim>
                                    <p:anim calcmode="lin" valueType="num">
                                      <p:cBhvr>
                                        <p:cTn id="14" dur="1000" fill="hold"/>
                                        <p:tgtEl>
                                          <p:spTgt spid="376"/>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377"/>
                                        </p:tgtEl>
                                        <p:attrNameLst>
                                          <p:attrName>style.visibility</p:attrName>
                                        </p:attrNameLst>
                                      </p:cBhvr>
                                      <p:to>
                                        <p:strVal val="visible"/>
                                      </p:to>
                                    </p:set>
                                    <p:anim calcmode="lin" valueType="num">
                                      <p:cBhvr>
                                        <p:cTn id="19" dur="1000" fill="hold"/>
                                        <p:tgtEl>
                                          <p:spTgt spid="377"/>
                                        </p:tgtEl>
                                        <p:attrNameLst>
                                          <p:attrName>ppt_w</p:attrName>
                                        </p:attrNameLst>
                                      </p:cBhvr>
                                      <p:tavLst>
                                        <p:tav tm="0">
                                          <p:val>
                                            <p:fltVal val="0"/>
                                          </p:val>
                                        </p:tav>
                                        <p:tav tm="100000">
                                          <p:val>
                                            <p:strVal val="#ppt_w"/>
                                          </p:val>
                                        </p:tav>
                                      </p:tavLst>
                                    </p:anim>
                                    <p:anim calcmode="lin" valueType="num">
                                      <p:cBhvr>
                                        <p:cTn id="20" dur="1000" fill="hold"/>
                                        <p:tgtEl>
                                          <p:spTgt spid="37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77" grpId="3"/>
      <p:bldP build="whole" bldLvl="1" animBg="1" rev="0" advAuto="0" spid="375" grpId="1"/>
      <p:bldP build="whole" bldLvl="1" animBg="1" rev="0" advAuto="0" spid="376" grpId="2"/>
    </p:bldLst>
  </p:timing>
</p:sld>
</file>

<file path=ppt/slides/slide4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9" name="Quelqu’un a telephoné pour toi hier soir."/>
          <p:cNvSpPr/>
          <p:nvPr/>
        </p:nvSpPr>
        <p:spPr>
          <a:xfrm>
            <a:off x="307001"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Quelqu’un a telephoné pour toi hier soir.</a:t>
            </a:r>
          </a:p>
        </p:txBody>
      </p:sp>
      <p:sp>
        <p:nvSpPr>
          <p:cNvPr id="380" name="Quelqu’un a telephoné pour toi hier soir."/>
          <p:cNvSpPr/>
          <p:nvPr/>
        </p:nvSpPr>
        <p:spPr>
          <a:xfrm>
            <a:off x="307001"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pPr>
            <a:r>
              <a:t>Quelqu’un a telephoné pour </a:t>
            </a:r>
            <a:r>
              <a:rPr>
                <a:solidFill>
                  <a:srgbClr val="FDC700"/>
                </a:solidFill>
              </a:rPr>
              <a:t>toi</a:t>
            </a:r>
            <a:r>
              <a:t> </a:t>
            </a:r>
            <a:r>
              <a:rPr>
                <a:solidFill>
                  <a:srgbClr val="FDC700"/>
                </a:solidFill>
              </a:rPr>
              <a:t>hier soir</a:t>
            </a:r>
            <a:r>
              <a:t>.</a:t>
            </a:r>
          </a:p>
        </p:txBody>
      </p:sp>
      <p:sp>
        <p:nvSpPr>
          <p:cNvPr id="381" name="ÉNONCÉ ANCRÉ DANS LA SITUATION D’ÉNONCIATION"/>
          <p:cNvSpPr/>
          <p:nvPr/>
        </p:nvSpPr>
        <p:spPr>
          <a:xfrm>
            <a:off x="8215273" y="10670902"/>
            <a:ext cx="7824076" cy="2519550"/>
          </a:xfrm>
          <a:prstGeom prst="roundRect">
            <a:avLst>
              <a:gd name="adj" fmla="val 10000"/>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500">
                <a:solidFill>
                  <a:srgbClr val="FFFFFF"/>
                </a:solidFill>
                <a:latin typeface="Proxima Nova Extrabold"/>
                <a:ea typeface="Proxima Nova Extrabold"/>
                <a:cs typeface="Proxima Nova Extrabold"/>
                <a:sym typeface="Proxima Nova Extrabold"/>
              </a:defRPr>
            </a:lvl1pPr>
          </a:lstStyle>
          <a:p>
            <a:pPr/>
            <a:r>
              <a:t>ÉNONCÉ ANCRÉ DANS LA SITUATION D’ÉNONCIATION</a:t>
            </a:r>
          </a:p>
        </p:txBody>
      </p:sp>
      <p:sp>
        <p:nvSpPr>
          <p:cNvPr id="382" name="DÉICTIQUE TEMPOREL"/>
          <p:cNvSpPr/>
          <p:nvPr/>
        </p:nvSpPr>
        <p:spPr>
          <a:xfrm>
            <a:off x="16657222" y="1651385"/>
            <a:ext cx="7335337" cy="3067413"/>
          </a:xfrm>
          <a:prstGeom prst="wedgeEllipseCallout">
            <a:avLst>
              <a:gd name="adj1" fmla="val -5326"/>
              <a:gd name="adj2" fmla="val 109206"/>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300">
                <a:solidFill>
                  <a:srgbClr val="F5EC00"/>
                </a:solidFill>
                <a:latin typeface="Proxima Nova Extrabold"/>
                <a:ea typeface="Proxima Nova Extrabold"/>
                <a:cs typeface="Proxima Nova Extrabold"/>
                <a:sym typeface="Proxima Nova Extrabold"/>
              </a:defRPr>
            </a:lvl1pPr>
          </a:lstStyle>
          <a:p>
            <a:pPr/>
            <a:r>
              <a:t>DÉICTIQUE TEMPOREL</a:t>
            </a:r>
          </a:p>
        </p:txBody>
      </p:sp>
      <p:sp>
        <p:nvSpPr>
          <p:cNvPr id="383" name="Indice du destintaire"/>
          <p:cNvSpPr/>
          <p:nvPr/>
        </p:nvSpPr>
        <p:spPr>
          <a:xfrm>
            <a:off x="8524279" y="304927"/>
            <a:ext cx="7335338" cy="3067414"/>
          </a:xfrm>
          <a:prstGeom prst="wedgeEllipseCallout">
            <a:avLst>
              <a:gd name="adj1" fmla="val 62089"/>
              <a:gd name="adj2" fmla="val 155133"/>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300">
                <a:solidFill>
                  <a:srgbClr val="F5EC00"/>
                </a:solidFill>
                <a:latin typeface="Proxima Nova Extrabold"/>
                <a:ea typeface="Proxima Nova Extrabold"/>
                <a:cs typeface="Proxima Nova Extrabold"/>
                <a:sym typeface="Proxima Nova Extrabold"/>
              </a:defRPr>
            </a:lvl1pPr>
          </a:lstStyle>
          <a:p>
            <a:pPr/>
            <a:r>
              <a:t>Indice du destintaire</a:t>
            </a:r>
          </a:p>
        </p:txBody>
      </p:sp>
      <p:sp>
        <p:nvSpPr>
          <p:cNvPr id="384" name="Cercle"/>
          <p:cNvSpPr/>
          <p:nvPr/>
        </p:nvSpPr>
        <p:spPr>
          <a:xfrm>
            <a:off x="22334739" y="875275"/>
            <a:ext cx="898956" cy="898956"/>
          </a:xfrm>
          <a:prstGeom prst="ellipse">
            <a:avLst/>
          </a:prstGeom>
          <a:solidFill>
            <a:srgbClr val="000000"/>
          </a:solidFill>
          <a:ln w="12700">
            <a:miter lim="400000"/>
          </a:ln>
        </p:spPr>
        <p:txBody>
          <a:bodyPr lIns="50800" tIns="50800" rIns="50800" bIns="50800" anchor="ctr"/>
          <a:lstStyle/>
          <a:p>
            <a: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 presetID="2" grpId="1" fill="hold">
                                  <p:stCondLst>
                                    <p:cond delay="0"/>
                                  </p:stCondLst>
                                  <p:iterate type="el" backwards="0">
                                    <p:tmAbs val="0"/>
                                  </p:iterate>
                                  <p:childTnLst>
                                    <p:set>
                                      <p:cBhvr>
                                        <p:cTn id="6" fill="hold"/>
                                        <p:tgtEl>
                                          <p:spTgt spid="379"/>
                                        </p:tgtEl>
                                        <p:attrNameLst>
                                          <p:attrName>style.visibility</p:attrName>
                                        </p:attrNameLst>
                                      </p:cBhvr>
                                      <p:to>
                                        <p:strVal val="visible"/>
                                      </p:to>
                                    </p:set>
                                    <p:anim calcmode="lin" valueType="num">
                                      <p:cBhvr>
                                        <p:cTn id="7" dur="1000" fill="hold"/>
                                        <p:tgtEl>
                                          <p:spTgt spid="379"/>
                                        </p:tgtEl>
                                        <p:attrNameLst>
                                          <p:attrName>ppt_x</p:attrName>
                                        </p:attrNameLst>
                                      </p:cBhvr>
                                      <p:tavLst>
                                        <p:tav tm="0">
                                          <p:val>
                                            <p:strVal val="#ppt_x"/>
                                          </p:val>
                                        </p:tav>
                                        <p:tav tm="100000">
                                          <p:val>
                                            <p:strVal val="#ppt_x"/>
                                          </p:val>
                                        </p:tav>
                                      </p:tavLst>
                                    </p:anim>
                                    <p:anim calcmode="lin" valueType="num">
                                      <p:cBhvr>
                                        <p:cTn id="8" dur="1000" fill="hold"/>
                                        <p:tgtEl>
                                          <p:spTgt spid="379"/>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380"/>
                                        </p:tgtEl>
                                        <p:attrNameLst>
                                          <p:attrName>style.visibility</p:attrName>
                                        </p:attrNameLst>
                                      </p:cBhvr>
                                      <p:to>
                                        <p:strVal val="visible"/>
                                      </p:to>
                                    </p:set>
                                    <p:anim calcmode="lin" valueType="num">
                                      <p:cBhvr>
                                        <p:cTn id="13" dur="1000" fill="hold"/>
                                        <p:tgtEl>
                                          <p:spTgt spid="380"/>
                                        </p:tgtEl>
                                        <p:attrNameLst>
                                          <p:attrName>ppt_x</p:attrName>
                                        </p:attrNameLst>
                                      </p:cBhvr>
                                      <p:tavLst>
                                        <p:tav tm="0">
                                          <p:val>
                                            <p:strVal val="#ppt_x"/>
                                          </p:val>
                                        </p:tav>
                                        <p:tav tm="100000">
                                          <p:val>
                                            <p:strVal val="#ppt_x"/>
                                          </p:val>
                                        </p:tav>
                                      </p:tavLst>
                                    </p:anim>
                                    <p:anim calcmode="lin" valueType="num">
                                      <p:cBhvr>
                                        <p:cTn id="14" dur="1000" fill="hold"/>
                                        <p:tgtEl>
                                          <p:spTgt spid="380"/>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381"/>
                                        </p:tgtEl>
                                        <p:attrNameLst>
                                          <p:attrName>style.visibility</p:attrName>
                                        </p:attrNameLst>
                                      </p:cBhvr>
                                      <p:to>
                                        <p:strVal val="visible"/>
                                      </p:to>
                                    </p:set>
                                    <p:anim calcmode="lin" valueType="num">
                                      <p:cBhvr>
                                        <p:cTn id="19" dur="1000" fill="hold"/>
                                        <p:tgtEl>
                                          <p:spTgt spid="381"/>
                                        </p:tgtEl>
                                        <p:attrNameLst>
                                          <p:attrName>ppt_w</p:attrName>
                                        </p:attrNameLst>
                                      </p:cBhvr>
                                      <p:tavLst>
                                        <p:tav tm="0">
                                          <p:val>
                                            <p:fltVal val="0"/>
                                          </p:val>
                                        </p:tav>
                                        <p:tav tm="100000">
                                          <p:val>
                                            <p:strVal val="#ppt_w"/>
                                          </p:val>
                                        </p:tav>
                                      </p:tavLst>
                                    </p:anim>
                                    <p:anim calcmode="lin" valueType="num">
                                      <p:cBhvr>
                                        <p:cTn id="20" dur="1000" fill="hold"/>
                                        <p:tgtEl>
                                          <p:spTgt spid="381"/>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8" presetID="22" grpId="4" fill="hold">
                                  <p:stCondLst>
                                    <p:cond delay="0"/>
                                  </p:stCondLst>
                                  <p:iterate type="el" backwards="0">
                                    <p:tmAbs val="0"/>
                                  </p:iterate>
                                  <p:childTnLst>
                                    <p:set>
                                      <p:cBhvr>
                                        <p:cTn id="24" fill="hold"/>
                                        <p:tgtEl>
                                          <p:spTgt spid="382"/>
                                        </p:tgtEl>
                                        <p:attrNameLst>
                                          <p:attrName>style.visibility</p:attrName>
                                        </p:attrNameLst>
                                      </p:cBhvr>
                                      <p:to>
                                        <p:strVal val="visible"/>
                                      </p:to>
                                    </p:set>
                                    <p:animEffect filter="wipe(left)" transition="in">
                                      <p:cBhvr>
                                        <p:cTn id="25" dur="1000"/>
                                        <p:tgtEl>
                                          <p:spTgt spid="382"/>
                                        </p:tgtEl>
                                      </p:cBhvr>
                                    </p:animEffect>
                                  </p:childTnLst>
                                </p:cTn>
                              </p:par>
                            </p:childTnLst>
                          </p:cTn>
                        </p:par>
                      </p:childTnLst>
                    </p:cTn>
                  </p:par>
                  <p:par>
                    <p:cTn id="26" fill="hold">
                      <p:stCondLst>
                        <p:cond delay="indefinite"/>
                      </p:stCondLst>
                      <p:childTnLst>
                        <p:par>
                          <p:cTn id="27" fill="hold">
                            <p:stCondLst>
                              <p:cond delay="0"/>
                            </p:stCondLst>
                            <p:childTnLst>
                              <p:par>
                                <p:cTn id="28" presetClass="entr" nodeType="clickEffect" presetSubtype="8" presetID="22" grpId="5" fill="hold">
                                  <p:stCondLst>
                                    <p:cond delay="0"/>
                                  </p:stCondLst>
                                  <p:iterate type="el" backwards="0">
                                    <p:tmAbs val="0"/>
                                  </p:iterate>
                                  <p:childTnLst>
                                    <p:set>
                                      <p:cBhvr>
                                        <p:cTn id="29" fill="hold"/>
                                        <p:tgtEl>
                                          <p:spTgt spid="383"/>
                                        </p:tgtEl>
                                        <p:attrNameLst>
                                          <p:attrName>style.visibility</p:attrName>
                                        </p:attrNameLst>
                                      </p:cBhvr>
                                      <p:to>
                                        <p:strVal val="visible"/>
                                      </p:to>
                                    </p:set>
                                    <p:animEffect filter="wipe(left)" transition="in">
                                      <p:cBhvr>
                                        <p:cTn id="30" dur="1000"/>
                                        <p:tgtEl>
                                          <p:spTgt spid="38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83" grpId="5"/>
      <p:bldP build="whole" bldLvl="1" animBg="1" rev="0" advAuto="0" spid="382" grpId="4"/>
      <p:bldP build="whole" bldLvl="1" animBg="1" rev="0" advAuto="0" spid="379" grpId="1"/>
      <p:bldP build="whole" bldLvl="1" animBg="1" rev="0" advAuto="0" spid="381" grpId="3"/>
      <p:bldP build="whole" bldLvl="1" animBg="1" rev="0" advAuto="0" spid="380" grpId="2"/>
    </p:bldLst>
  </p:timing>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8" name="Pour identifier une situation d’énonciation, il convient de se poser les questions suivantes :"/>
          <p:cNvSpPr txBox="1"/>
          <p:nvPr>
            <p:ph type="body" idx="1"/>
          </p:nvPr>
        </p:nvSpPr>
        <p:spPr>
          <a:xfrm>
            <a:off x="1219200" y="785281"/>
            <a:ext cx="21945600" cy="11632157"/>
          </a:xfrm>
          <a:prstGeom prst="rect">
            <a:avLst/>
          </a:prstGeom>
        </p:spPr>
        <p:txBody>
          <a:bodyPr/>
          <a:lstStyle>
            <a:lvl1pPr>
              <a:lnSpc>
                <a:spcPct val="150000"/>
              </a:lnSpc>
              <a:defRPr>
                <a:solidFill>
                  <a:srgbClr val="0042A9"/>
                </a:solidFill>
              </a:defRPr>
            </a:lvl1pPr>
          </a:lstStyle>
          <a:p>
            <a:pPr/>
            <a:r>
              <a:t>Pour identifier une situation d’énonciation, il convient de se poser les questions suivantes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168"/>
                                        </p:tgtEl>
                                        <p:attrNameLst>
                                          <p:attrName>style.visibility</p:attrName>
                                        </p:attrNameLst>
                                      </p:cBhvr>
                                      <p:to>
                                        <p:strVal val="visible"/>
                                      </p:to>
                                    </p:set>
                                    <p:anim calcmode="lin" valueType="num">
                                      <p:cBhvr>
                                        <p:cTn id="7" dur="2500" fill="hold"/>
                                        <p:tgtEl>
                                          <p:spTgt spid="168"/>
                                        </p:tgtEl>
                                        <p:attrNameLst>
                                          <p:attrName>ppt_w</p:attrName>
                                        </p:attrNameLst>
                                      </p:cBhvr>
                                      <p:tavLst>
                                        <p:tav tm="0">
                                          <p:val>
                                            <p:fltVal val="0"/>
                                          </p:val>
                                        </p:tav>
                                        <p:tav tm="100000">
                                          <p:val>
                                            <p:strVal val="#ppt_w"/>
                                          </p:val>
                                        </p:tav>
                                      </p:tavLst>
                                    </p:anim>
                                    <p:anim calcmode="lin" valueType="num">
                                      <p:cBhvr>
                                        <p:cTn id="8" dur="2500" fill="hold"/>
                                        <p:tgtEl>
                                          <p:spTgt spid="16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68" grpId="1"/>
    </p:bldLst>
  </p:timing>
</p:sld>
</file>

<file path=ppt/slides/slide5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6" name="Quelqu’un avait telephoné pour lui la veille"/>
          <p:cNvSpPr txBox="1"/>
          <p:nvPr>
            <p:ph type="body" sz="half" idx="1"/>
          </p:nvPr>
        </p:nvSpPr>
        <p:spPr>
          <a:prstGeom prst="rect">
            <a:avLst/>
          </a:prstGeom>
        </p:spPr>
        <p:txBody>
          <a:bodyPr/>
          <a:lstStyle/>
          <a:p>
            <a:pPr algn="just" defTabSz="825500">
              <a:lnSpc>
                <a:spcPct val="125000"/>
              </a:lnSpc>
              <a:defRPr sz="7700">
                <a:latin typeface="Proxima Nova Extrabold"/>
                <a:ea typeface="Proxima Nova Extrabold"/>
                <a:cs typeface="Proxima Nova Extrabold"/>
                <a:sym typeface="Proxima Nova Extrabold"/>
              </a:defRPr>
            </a:pPr>
            <a:r>
              <a:t>Quelqu’un avait telephoné pour </a:t>
            </a:r>
            <a:r>
              <a:rPr>
                <a:solidFill>
                  <a:srgbClr val="FDC700"/>
                </a:solidFill>
              </a:rPr>
              <a:t>lui</a:t>
            </a:r>
            <a:r>
              <a:t> </a:t>
            </a:r>
            <a:r>
              <a:rPr>
                <a:solidFill>
                  <a:srgbClr val="FDC700"/>
                </a:solidFill>
              </a:rPr>
              <a:t>la veille</a:t>
            </a:r>
          </a:p>
        </p:txBody>
      </p:sp>
    </p:spTree>
  </p:cSld>
  <p:clrMapOvr>
    <a:masterClrMapping/>
  </p:clrMapOvr>
  <p:transition xmlns:p14="http://schemas.microsoft.com/office/powerpoint/2010/main" spd="med" advClick="1"/>
</p:sld>
</file>

<file path=ppt/slides/slide5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8" name="Un sapin a été déraciné par le vent, le mois dernier, dans notre jardin."/>
          <p:cNvSpPr/>
          <p:nvPr/>
        </p:nvSpPr>
        <p:spPr>
          <a:xfrm>
            <a:off x="307001"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Un sapin a été déraciné par le vent, le mois dernier, dans notre jardin.</a:t>
            </a:r>
          </a:p>
        </p:txBody>
      </p:sp>
      <p:sp>
        <p:nvSpPr>
          <p:cNvPr id="389" name="Un sapin a été déraciné par le vent, le mois dernier, dans notre jardin."/>
          <p:cNvSpPr/>
          <p:nvPr/>
        </p:nvSpPr>
        <p:spPr>
          <a:xfrm>
            <a:off x="371690"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pPr>
            <a:r>
              <a:t>Un sapin a été déraciné par le vent, </a:t>
            </a:r>
            <a:r>
              <a:rPr>
                <a:solidFill>
                  <a:srgbClr val="FFAB01"/>
                </a:solidFill>
              </a:rPr>
              <a:t>le mois dernier</a:t>
            </a:r>
            <a:r>
              <a:t>, dans </a:t>
            </a:r>
            <a:r>
              <a:rPr>
                <a:solidFill>
                  <a:srgbClr val="FFAB01"/>
                </a:solidFill>
              </a:rPr>
              <a:t>notre</a:t>
            </a:r>
            <a:r>
              <a:t> jardin.</a:t>
            </a:r>
          </a:p>
        </p:txBody>
      </p:sp>
      <p:sp>
        <p:nvSpPr>
          <p:cNvPr id="390" name="ÉNONCÉ ANCRÉ DANS LA SITUATION D’ÉNONCIATION"/>
          <p:cNvSpPr/>
          <p:nvPr/>
        </p:nvSpPr>
        <p:spPr>
          <a:xfrm>
            <a:off x="8215273" y="10670902"/>
            <a:ext cx="7824076" cy="2519550"/>
          </a:xfrm>
          <a:prstGeom prst="roundRect">
            <a:avLst>
              <a:gd name="adj" fmla="val 10000"/>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500">
                <a:solidFill>
                  <a:srgbClr val="FFFFFF"/>
                </a:solidFill>
                <a:latin typeface="Proxima Nova Extrabold"/>
                <a:ea typeface="Proxima Nova Extrabold"/>
                <a:cs typeface="Proxima Nova Extrabold"/>
                <a:sym typeface="Proxima Nova Extrabold"/>
              </a:defRPr>
            </a:lvl1pPr>
          </a:lstStyle>
          <a:p>
            <a:pPr/>
            <a:r>
              <a:t>ÉNONCÉ ANCRÉ DANS LA SITUATION D’ÉNONCIATION</a:t>
            </a:r>
          </a:p>
        </p:txBody>
      </p:sp>
      <p:sp>
        <p:nvSpPr>
          <p:cNvPr id="391" name="DÉICTIQUE TEMPOREL"/>
          <p:cNvSpPr/>
          <p:nvPr/>
        </p:nvSpPr>
        <p:spPr>
          <a:xfrm>
            <a:off x="15622198" y="616361"/>
            <a:ext cx="7335338" cy="3067414"/>
          </a:xfrm>
          <a:prstGeom prst="wedgeEllipseCallout">
            <a:avLst>
              <a:gd name="adj1" fmla="val 43079"/>
              <a:gd name="adj2" fmla="val 119516"/>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300">
                <a:solidFill>
                  <a:srgbClr val="F5EC00"/>
                </a:solidFill>
                <a:latin typeface="Proxima Nova Extrabold"/>
                <a:ea typeface="Proxima Nova Extrabold"/>
                <a:cs typeface="Proxima Nova Extrabold"/>
                <a:sym typeface="Proxima Nova Extrabold"/>
              </a:defRPr>
            </a:lvl1pPr>
          </a:lstStyle>
          <a:p>
            <a:pPr/>
            <a:r>
              <a:t>DÉICTIQUE TEMPOREL</a:t>
            </a:r>
          </a:p>
        </p:txBody>
      </p:sp>
      <p:sp>
        <p:nvSpPr>
          <p:cNvPr id="392" name="Indice de l’émetteur"/>
          <p:cNvSpPr/>
          <p:nvPr/>
        </p:nvSpPr>
        <p:spPr>
          <a:xfrm>
            <a:off x="8524279" y="304927"/>
            <a:ext cx="7335338" cy="3067414"/>
          </a:xfrm>
          <a:prstGeom prst="wedgeEllipseCallout">
            <a:avLst>
              <a:gd name="adj1" fmla="val -28451"/>
              <a:gd name="adj2" fmla="val 181377"/>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300">
                <a:solidFill>
                  <a:srgbClr val="F5EC00"/>
                </a:solidFill>
                <a:latin typeface="Proxima Nova Extrabold"/>
                <a:ea typeface="Proxima Nova Extrabold"/>
                <a:cs typeface="Proxima Nova Extrabold"/>
                <a:sym typeface="Proxima Nova Extrabold"/>
              </a:defRPr>
            </a:lvl1pPr>
          </a:lstStyle>
          <a:p>
            <a:pPr/>
            <a:r>
              <a:t>Indice de l’émetteur </a:t>
            </a:r>
          </a:p>
        </p:txBody>
      </p:sp>
      <p:sp>
        <p:nvSpPr>
          <p:cNvPr id="393" name="Cercle"/>
          <p:cNvSpPr/>
          <p:nvPr/>
        </p:nvSpPr>
        <p:spPr>
          <a:xfrm>
            <a:off x="22334739" y="875275"/>
            <a:ext cx="898956" cy="898956"/>
          </a:xfrm>
          <a:prstGeom prst="ellipse">
            <a:avLst/>
          </a:prstGeom>
          <a:solidFill>
            <a:srgbClr val="000000"/>
          </a:solidFill>
          <a:ln w="12700">
            <a:miter lim="400000"/>
          </a:ln>
        </p:spPr>
        <p:txBody>
          <a:bodyPr lIns="50800" tIns="50800" rIns="50800" bIns="50800" anchor="ctr"/>
          <a:lstStyle/>
          <a:p>
            <a: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 presetID="2" grpId="1" fill="hold">
                                  <p:stCondLst>
                                    <p:cond delay="0"/>
                                  </p:stCondLst>
                                  <p:iterate type="el" backwards="0">
                                    <p:tmAbs val="0"/>
                                  </p:iterate>
                                  <p:childTnLst>
                                    <p:set>
                                      <p:cBhvr>
                                        <p:cTn id="6" fill="hold"/>
                                        <p:tgtEl>
                                          <p:spTgt spid="388"/>
                                        </p:tgtEl>
                                        <p:attrNameLst>
                                          <p:attrName>style.visibility</p:attrName>
                                        </p:attrNameLst>
                                      </p:cBhvr>
                                      <p:to>
                                        <p:strVal val="visible"/>
                                      </p:to>
                                    </p:set>
                                    <p:anim calcmode="lin" valueType="num">
                                      <p:cBhvr>
                                        <p:cTn id="7" dur="1000" fill="hold"/>
                                        <p:tgtEl>
                                          <p:spTgt spid="388"/>
                                        </p:tgtEl>
                                        <p:attrNameLst>
                                          <p:attrName>ppt_x</p:attrName>
                                        </p:attrNameLst>
                                      </p:cBhvr>
                                      <p:tavLst>
                                        <p:tav tm="0">
                                          <p:val>
                                            <p:strVal val="#ppt_x"/>
                                          </p:val>
                                        </p:tav>
                                        <p:tav tm="100000">
                                          <p:val>
                                            <p:strVal val="#ppt_x"/>
                                          </p:val>
                                        </p:tav>
                                      </p:tavLst>
                                    </p:anim>
                                    <p:anim calcmode="lin" valueType="num">
                                      <p:cBhvr>
                                        <p:cTn id="8" dur="1000" fill="hold"/>
                                        <p:tgtEl>
                                          <p:spTgt spid="38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389"/>
                                        </p:tgtEl>
                                        <p:attrNameLst>
                                          <p:attrName>style.visibility</p:attrName>
                                        </p:attrNameLst>
                                      </p:cBhvr>
                                      <p:to>
                                        <p:strVal val="visible"/>
                                      </p:to>
                                    </p:set>
                                    <p:anim calcmode="lin" valueType="num">
                                      <p:cBhvr>
                                        <p:cTn id="13" dur="1000" fill="hold"/>
                                        <p:tgtEl>
                                          <p:spTgt spid="389"/>
                                        </p:tgtEl>
                                        <p:attrNameLst>
                                          <p:attrName>ppt_x</p:attrName>
                                        </p:attrNameLst>
                                      </p:cBhvr>
                                      <p:tavLst>
                                        <p:tav tm="0">
                                          <p:val>
                                            <p:strVal val="#ppt_x"/>
                                          </p:val>
                                        </p:tav>
                                        <p:tav tm="100000">
                                          <p:val>
                                            <p:strVal val="#ppt_x"/>
                                          </p:val>
                                        </p:tav>
                                      </p:tavLst>
                                    </p:anim>
                                    <p:anim calcmode="lin" valueType="num">
                                      <p:cBhvr>
                                        <p:cTn id="14" dur="1000" fill="hold"/>
                                        <p:tgtEl>
                                          <p:spTgt spid="389"/>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390"/>
                                        </p:tgtEl>
                                        <p:attrNameLst>
                                          <p:attrName>style.visibility</p:attrName>
                                        </p:attrNameLst>
                                      </p:cBhvr>
                                      <p:to>
                                        <p:strVal val="visible"/>
                                      </p:to>
                                    </p:set>
                                    <p:anim calcmode="lin" valueType="num">
                                      <p:cBhvr>
                                        <p:cTn id="19" dur="1000" fill="hold"/>
                                        <p:tgtEl>
                                          <p:spTgt spid="390"/>
                                        </p:tgtEl>
                                        <p:attrNameLst>
                                          <p:attrName>ppt_w</p:attrName>
                                        </p:attrNameLst>
                                      </p:cBhvr>
                                      <p:tavLst>
                                        <p:tav tm="0">
                                          <p:val>
                                            <p:fltVal val="0"/>
                                          </p:val>
                                        </p:tav>
                                        <p:tav tm="100000">
                                          <p:val>
                                            <p:strVal val="#ppt_w"/>
                                          </p:val>
                                        </p:tav>
                                      </p:tavLst>
                                    </p:anim>
                                    <p:anim calcmode="lin" valueType="num">
                                      <p:cBhvr>
                                        <p:cTn id="20" dur="1000" fill="hold"/>
                                        <p:tgtEl>
                                          <p:spTgt spid="390"/>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8" presetID="22" grpId="4" fill="hold">
                                  <p:stCondLst>
                                    <p:cond delay="0"/>
                                  </p:stCondLst>
                                  <p:iterate type="el" backwards="0">
                                    <p:tmAbs val="0"/>
                                  </p:iterate>
                                  <p:childTnLst>
                                    <p:set>
                                      <p:cBhvr>
                                        <p:cTn id="24" fill="hold"/>
                                        <p:tgtEl>
                                          <p:spTgt spid="391"/>
                                        </p:tgtEl>
                                        <p:attrNameLst>
                                          <p:attrName>style.visibility</p:attrName>
                                        </p:attrNameLst>
                                      </p:cBhvr>
                                      <p:to>
                                        <p:strVal val="visible"/>
                                      </p:to>
                                    </p:set>
                                    <p:animEffect filter="wipe(left)" transition="in">
                                      <p:cBhvr>
                                        <p:cTn id="25" dur="1000"/>
                                        <p:tgtEl>
                                          <p:spTgt spid="391"/>
                                        </p:tgtEl>
                                      </p:cBhvr>
                                    </p:animEffect>
                                  </p:childTnLst>
                                </p:cTn>
                              </p:par>
                            </p:childTnLst>
                          </p:cTn>
                        </p:par>
                      </p:childTnLst>
                    </p:cTn>
                  </p:par>
                  <p:par>
                    <p:cTn id="26" fill="hold">
                      <p:stCondLst>
                        <p:cond delay="indefinite"/>
                      </p:stCondLst>
                      <p:childTnLst>
                        <p:par>
                          <p:cTn id="27" fill="hold">
                            <p:stCondLst>
                              <p:cond delay="0"/>
                            </p:stCondLst>
                            <p:childTnLst>
                              <p:par>
                                <p:cTn id="28" presetClass="entr" nodeType="clickEffect" presetSubtype="8" presetID="22" grpId="5" fill="hold">
                                  <p:stCondLst>
                                    <p:cond delay="0"/>
                                  </p:stCondLst>
                                  <p:iterate type="el" backwards="0">
                                    <p:tmAbs val="0"/>
                                  </p:iterate>
                                  <p:childTnLst>
                                    <p:set>
                                      <p:cBhvr>
                                        <p:cTn id="29" fill="hold"/>
                                        <p:tgtEl>
                                          <p:spTgt spid="392"/>
                                        </p:tgtEl>
                                        <p:attrNameLst>
                                          <p:attrName>style.visibility</p:attrName>
                                        </p:attrNameLst>
                                      </p:cBhvr>
                                      <p:to>
                                        <p:strVal val="visible"/>
                                      </p:to>
                                    </p:set>
                                    <p:animEffect filter="wipe(left)" transition="in">
                                      <p:cBhvr>
                                        <p:cTn id="30" dur="1000"/>
                                        <p:tgtEl>
                                          <p:spTgt spid="39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89" grpId="2"/>
      <p:bldP build="whole" bldLvl="1" animBg="1" rev="0" advAuto="0" spid="388" grpId="1"/>
      <p:bldP build="whole" bldLvl="1" animBg="1" rev="0" advAuto="0" spid="390" grpId="3"/>
      <p:bldP build="whole" bldLvl="1" animBg="1" rev="0" advAuto="0" spid="391" grpId="4"/>
      <p:bldP build="whole" bldLvl="1" animBg="1" rev="0" advAuto="0" spid="392" grpId="5"/>
    </p:bldLst>
  </p:timing>
</p:sld>
</file>

<file path=ppt/slides/slide5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95" name="Un sapin avait été déraciné par le vent, un mois auparavant, dans son jardin."/>
          <p:cNvSpPr txBox="1"/>
          <p:nvPr>
            <p:ph type="body" sz="half" idx="1"/>
          </p:nvPr>
        </p:nvSpPr>
        <p:spPr>
          <a:prstGeom prst="rect">
            <a:avLst/>
          </a:prstGeom>
        </p:spPr>
        <p:txBody>
          <a:bodyPr/>
          <a:lstStyle/>
          <a:p>
            <a:pPr algn="just" defTabSz="825500">
              <a:lnSpc>
                <a:spcPct val="125000"/>
              </a:lnSpc>
              <a:defRPr sz="7700">
                <a:latin typeface="Proxima Nova Extrabold"/>
                <a:ea typeface="Proxima Nova Extrabold"/>
                <a:cs typeface="Proxima Nova Extrabold"/>
                <a:sym typeface="Proxima Nova Extrabold"/>
              </a:defRPr>
            </a:pPr>
            <a:r>
              <a:t>Un sapin avait été déraciné par le vent, </a:t>
            </a:r>
            <a:r>
              <a:rPr>
                <a:solidFill>
                  <a:srgbClr val="FFAB01"/>
                </a:solidFill>
              </a:rPr>
              <a:t>un mois auparavant</a:t>
            </a:r>
            <a:r>
              <a:t>, dans </a:t>
            </a:r>
            <a:r>
              <a:rPr>
                <a:solidFill>
                  <a:srgbClr val="FFAB01"/>
                </a:solidFill>
              </a:rPr>
              <a:t>son</a:t>
            </a:r>
            <a:r>
              <a:t> jardin.</a:t>
            </a:r>
          </a:p>
        </p:txBody>
      </p:sp>
    </p:spTree>
  </p:cSld>
  <p:clrMapOvr>
    <a:masterClrMapping/>
  </p:clrMapOvr>
  <p:transition xmlns:p14="http://schemas.microsoft.com/office/powerpoint/2010/main" spd="med" advClick="1"/>
</p:sld>
</file>

<file path=ppt/slides/slide5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97" name="Un jour, un enfant découvrit une vieille boîte rouillée sur un chantier. Il l’ouvrit, le cœur battant, mais elle ne contenait que quelques trombones."/>
          <p:cNvSpPr/>
          <p:nvPr/>
        </p:nvSpPr>
        <p:spPr>
          <a:xfrm>
            <a:off x="307001"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Un jour, un enfant découvrit une vieille boîte rouillée sur un chantier. Il l’ouvrit, le cœur battant, mais elle ne contenait que quelques trombones.</a:t>
            </a:r>
          </a:p>
        </p:txBody>
      </p:sp>
      <p:sp>
        <p:nvSpPr>
          <p:cNvPr id="398" name="Un jour, un enfant découvrit une vieille boîte rouillée sur un chantier. Il l’ouvrit, le cœur battant, mais elle ne contenait que quelques trombones."/>
          <p:cNvSpPr/>
          <p:nvPr/>
        </p:nvSpPr>
        <p:spPr>
          <a:xfrm>
            <a:off x="307001" y="520112"/>
            <a:ext cx="23640620" cy="12675776"/>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Un jour, un enfant découvrit une vieille boîte rouillée sur un chantier. Il l’ouvrit, le cœur battant, mais elle ne contenait que quelques trombones.</a:t>
            </a:r>
          </a:p>
        </p:txBody>
      </p:sp>
      <p:sp>
        <p:nvSpPr>
          <p:cNvPr id="399" name="ÉNONCÉ coupé de LA SITUATION D’ÉNONCIATION"/>
          <p:cNvSpPr/>
          <p:nvPr/>
        </p:nvSpPr>
        <p:spPr>
          <a:xfrm>
            <a:off x="8215273" y="10670902"/>
            <a:ext cx="7824076" cy="2519550"/>
          </a:xfrm>
          <a:prstGeom prst="roundRect">
            <a:avLst>
              <a:gd name="adj" fmla="val 10000"/>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500">
                <a:solidFill>
                  <a:srgbClr val="FFFFFF"/>
                </a:solidFill>
                <a:latin typeface="Proxima Nova Extrabold"/>
                <a:ea typeface="Proxima Nova Extrabold"/>
                <a:cs typeface="Proxima Nova Extrabold"/>
                <a:sym typeface="Proxima Nova Extrabold"/>
              </a:defRPr>
            </a:lvl1pPr>
          </a:lstStyle>
          <a:p>
            <a:pPr/>
            <a:r>
              <a:t>ÉNONCÉ coupé de LA SITUATION D’ÉNONCIATION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 presetID="2" grpId="1" fill="hold">
                                  <p:stCondLst>
                                    <p:cond delay="0"/>
                                  </p:stCondLst>
                                  <p:iterate type="el" backwards="0">
                                    <p:tmAbs val="0"/>
                                  </p:iterate>
                                  <p:childTnLst>
                                    <p:set>
                                      <p:cBhvr>
                                        <p:cTn id="6" fill="hold"/>
                                        <p:tgtEl>
                                          <p:spTgt spid="397"/>
                                        </p:tgtEl>
                                        <p:attrNameLst>
                                          <p:attrName>style.visibility</p:attrName>
                                        </p:attrNameLst>
                                      </p:cBhvr>
                                      <p:to>
                                        <p:strVal val="visible"/>
                                      </p:to>
                                    </p:set>
                                    <p:anim calcmode="lin" valueType="num">
                                      <p:cBhvr>
                                        <p:cTn id="7" dur="1000" fill="hold"/>
                                        <p:tgtEl>
                                          <p:spTgt spid="397"/>
                                        </p:tgtEl>
                                        <p:attrNameLst>
                                          <p:attrName>ppt_x</p:attrName>
                                        </p:attrNameLst>
                                      </p:cBhvr>
                                      <p:tavLst>
                                        <p:tav tm="0">
                                          <p:val>
                                            <p:strVal val="#ppt_x"/>
                                          </p:val>
                                        </p:tav>
                                        <p:tav tm="100000">
                                          <p:val>
                                            <p:strVal val="#ppt_x"/>
                                          </p:val>
                                        </p:tav>
                                      </p:tavLst>
                                    </p:anim>
                                    <p:anim calcmode="lin" valueType="num">
                                      <p:cBhvr>
                                        <p:cTn id="8" dur="1000" fill="hold"/>
                                        <p:tgtEl>
                                          <p:spTgt spid="397"/>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398"/>
                                        </p:tgtEl>
                                        <p:attrNameLst>
                                          <p:attrName>style.visibility</p:attrName>
                                        </p:attrNameLst>
                                      </p:cBhvr>
                                      <p:to>
                                        <p:strVal val="visible"/>
                                      </p:to>
                                    </p:set>
                                    <p:anim calcmode="lin" valueType="num">
                                      <p:cBhvr>
                                        <p:cTn id="13" dur="1000" fill="hold"/>
                                        <p:tgtEl>
                                          <p:spTgt spid="398"/>
                                        </p:tgtEl>
                                        <p:attrNameLst>
                                          <p:attrName>ppt_x</p:attrName>
                                        </p:attrNameLst>
                                      </p:cBhvr>
                                      <p:tavLst>
                                        <p:tav tm="0">
                                          <p:val>
                                            <p:strVal val="#ppt_x"/>
                                          </p:val>
                                        </p:tav>
                                        <p:tav tm="100000">
                                          <p:val>
                                            <p:strVal val="#ppt_x"/>
                                          </p:val>
                                        </p:tav>
                                      </p:tavLst>
                                    </p:anim>
                                    <p:anim calcmode="lin" valueType="num">
                                      <p:cBhvr>
                                        <p:cTn id="14" dur="1000" fill="hold"/>
                                        <p:tgtEl>
                                          <p:spTgt spid="39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399"/>
                                        </p:tgtEl>
                                        <p:attrNameLst>
                                          <p:attrName>style.visibility</p:attrName>
                                        </p:attrNameLst>
                                      </p:cBhvr>
                                      <p:to>
                                        <p:strVal val="visible"/>
                                      </p:to>
                                    </p:set>
                                    <p:anim calcmode="lin" valueType="num">
                                      <p:cBhvr>
                                        <p:cTn id="19" dur="1000" fill="hold"/>
                                        <p:tgtEl>
                                          <p:spTgt spid="399"/>
                                        </p:tgtEl>
                                        <p:attrNameLst>
                                          <p:attrName>ppt_w</p:attrName>
                                        </p:attrNameLst>
                                      </p:cBhvr>
                                      <p:tavLst>
                                        <p:tav tm="0">
                                          <p:val>
                                            <p:fltVal val="0"/>
                                          </p:val>
                                        </p:tav>
                                        <p:tav tm="100000">
                                          <p:val>
                                            <p:strVal val="#ppt_w"/>
                                          </p:val>
                                        </p:tav>
                                      </p:tavLst>
                                    </p:anim>
                                    <p:anim calcmode="lin" valueType="num">
                                      <p:cBhvr>
                                        <p:cTn id="20" dur="1000" fill="hold"/>
                                        <p:tgtEl>
                                          <p:spTgt spid="39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97" grpId="1"/>
      <p:bldP build="whole" bldLvl="1" animBg="1" rev="0" advAuto="0" spid="398" grpId="2"/>
      <p:bldP build="whole" bldLvl="1" animBg="1" rev="0" advAuto="0" spid="399" grpId="3"/>
    </p:bldLst>
  </p:timing>
</p:sld>
</file>

<file path=ppt/slides/slide5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1" name="Viens t’asseoir près de moi, je vais te montrer les photos de vacances. Tu me feras voir les tiennes après."/>
          <p:cNvSpPr/>
          <p:nvPr/>
        </p:nvSpPr>
        <p:spPr>
          <a:xfrm>
            <a:off x="307001"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Viens t’asseoir près de moi, je vais te montrer les photos de vacances. Tu me feras voir les tiennes après.</a:t>
            </a:r>
          </a:p>
        </p:txBody>
      </p:sp>
      <p:sp>
        <p:nvSpPr>
          <p:cNvPr id="402" name="Viens t’asseoir près de moi, je vais te montrer les photos de vacances. Tu me feras voir les tiennes après."/>
          <p:cNvSpPr/>
          <p:nvPr/>
        </p:nvSpPr>
        <p:spPr>
          <a:xfrm>
            <a:off x="307001" y="1035828"/>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pPr>
            <a:r>
              <a:t>Viens </a:t>
            </a:r>
            <a:r>
              <a:rPr>
                <a:solidFill>
                  <a:srgbClr val="FFAB01"/>
                </a:solidFill>
              </a:rPr>
              <a:t>t</a:t>
            </a:r>
            <a:r>
              <a:t>’asseoir près de </a:t>
            </a:r>
            <a:r>
              <a:rPr>
                <a:solidFill>
                  <a:srgbClr val="FFAB01"/>
                </a:solidFill>
              </a:rPr>
              <a:t>moi</a:t>
            </a:r>
            <a:r>
              <a:t>, </a:t>
            </a:r>
            <a:r>
              <a:rPr>
                <a:solidFill>
                  <a:srgbClr val="FFAB01"/>
                </a:solidFill>
              </a:rPr>
              <a:t>je</a:t>
            </a:r>
            <a:r>
              <a:t> vais </a:t>
            </a:r>
            <a:r>
              <a:rPr>
                <a:solidFill>
                  <a:srgbClr val="FFAB01"/>
                </a:solidFill>
              </a:rPr>
              <a:t>te</a:t>
            </a:r>
            <a:r>
              <a:t> montrer les photos de vacances. </a:t>
            </a:r>
            <a:r>
              <a:rPr>
                <a:solidFill>
                  <a:srgbClr val="FFAB01"/>
                </a:solidFill>
              </a:rPr>
              <a:t>Tu me </a:t>
            </a:r>
            <a:r>
              <a:t>feras voir </a:t>
            </a:r>
            <a:r>
              <a:rPr>
                <a:solidFill>
                  <a:srgbClr val="FFAB01"/>
                </a:solidFill>
              </a:rPr>
              <a:t>les tiennes</a:t>
            </a:r>
            <a:r>
              <a:t> après.</a:t>
            </a:r>
          </a:p>
        </p:txBody>
      </p:sp>
      <p:sp>
        <p:nvSpPr>
          <p:cNvPr id="403" name="ÉNONCÉ ANCRÉ DANS LA SITUATION D’ÉNONCIATION"/>
          <p:cNvSpPr/>
          <p:nvPr/>
        </p:nvSpPr>
        <p:spPr>
          <a:xfrm>
            <a:off x="8215273" y="10670902"/>
            <a:ext cx="7824076" cy="2519550"/>
          </a:xfrm>
          <a:prstGeom prst="roundRect">
            <a:avLst>
              <a:gd name="adj" fmla="val 10000"/>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500">
                <a:solidFill>
                  <a:srgbClr val="FFFFFF"/>
                </a:solidFill>
                <a:latin typeface="Proxima Nova Extrabold"/>
                <a:ea typeface="Proxima Nova Extrabold"/>
                <a:cs typeface="Proxima Nova Extrabold"/>
                <a:sym typeface="Proxima Nova Extrabold"/>
              </a:defRPr>
            </a:lvl1pPr>
          </a:lstStyle>
          <a:p>
            <a:pPr/>
            <a:r>
              <a:t>ÉNONCÉ ANCRÉ DANS LA SITUATION D’ÉNONCIATION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 presetID="2" grpId="1" fill="hold">
                                  <p:stCondLst>
                                    <p:cond delay="0"/>
                                  </p:stCondLst>
                                  <p:iterate type="el" backwards="0">
                                    <p:tmAbs val="0"/>
                                  </p:iterate>
                                  <p:childTnLst>
                                    <p:set>
                                      <p:cBhvr>
                                        <p:cTn id="6" fill="hold"/>
                                        <p:tgtEl>
                                          <p:spTgt spid="401"/>
                                        </p:tgtEl>
                                        <p:attrNameLst>
                                          <p:attrName>style.visibility</p:attrName>
                                        </p:attrNameLst>
                                      </p:cBhvr>
                                      <p:to>
                                        <p:strVal val="visible"/>
                                      </p:to>
                                    </p:set>
                                    <p:anim calcmode="lin" valueType="num">
                                      <p:cBhvr>
                                        <p:cTn id="7" dur="1000" fill="hold"/>
                                        <p:tgtEl>
                                          <p:spTgt spid="401"/>
                                        </p:tgtEl>
                                        <p:attrNameLst>
                                          <p:attrName>ppt_x</p:attrName>
                                        </p:attrNameLst>
                                      </p:cBhvr>
                                      <p:tavLst>
                                        <p:tav tm="0">
                                          <p:val>
                                            <p:strVal val="#ppt_x"/>
                                          </p:val>
                                        </p:tav>
                                        <p:tav tm="100000">
                                          <p:val>
                                            <p:strVal val="#ppt_x"/>
                                          </p:val>
                                        </p:tav>
                                      </p:tavLst>
                                    </p:anim>
                                    <p:anim calcmode="lin" valueType="num">
                                      <p:cBhvr>
                                        <p:cTn id="8" dur="1000" fill="hold"/>
                                        <p:tgtEl>
                                          <p:spTgt spid="401"/>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402"/>
                                        </p:tgtEl>
                                        <p:attrNameLst>
                                          <p:attrName>style.visibility</p:attrName>
                                        </p:attrNameLst>
                                      </p:cBhvr>
                                      <p:to>
                                        <p:strVal val="visible"/>
                                      </p:to>
                                    </p:set>
                                    <p:anim calcmode="lin" valueType="num">
                                      <p:cBhvr>
                                        <p:cTn id="13" dur="1000" fill="hold"/>
                                        <p:tgtEl>
                                          <p:spTgt spid="402"/>
                                        </p:tgtEl>
                                        <p:attrNameLst>
                                          <p:attrName>ppt_x</p:attrName>
                                        </p:attrNameLst>
                                      </p:cBhvr>
                                      <p:tavLst>
                                        <p:tav tm="0">
                                          <p:val>
                                            <p:strVal val="#ppt_x"/>
                                          </p:val>
                                        </p:tav>
                                        <p:tav tm="100000">
                                          <p:val>
                                            <p:strVal val="#ppt_x"/>
                                          </p:val>
                                        </p:tav>
                                      </p:tavLst>
                                    </p:anim>
                                    <p:anim calcmode="lin" valueType="num">
                                      <p:cBhvr>
                                        <p:cTn id="14" dur="1000" fill="hold"/>
                                        <p:tgtEl>
                                          <p:spTgt spid="402"/>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403"/>
                                        </p:tgtEl>
                                        <p:attrNameLst>
                                          <p:attrName>style.visibility</p:attrName>
                                        </p:attrNameLst>
                                      </p:cBhvr>
                                      <p:to>
                                        <p:strVal val="visible"/>
                                      </p:to>
                                    </p:set>
                                    <p:anim calcmode="lin" valueType="num">
                                      <p:cBhvr>
                                        <p:cTn id="19" dur="1000" fill="hold"/>
                                        <p:tgtEl>
                                          <p:spTgt spid="403"/>
                                        </p:tgtEl>
                                        <p:attrNameLst>
                                          <p:attrName>ppt_w</p:attrName>
                                        </p:attrNameLst>
                                      </p:cBhvr>
                                      <p:tavLst>
                                        <p:tav tm="0">
                                          <p:val>
                                            <p:fltVal val="0"/>
                                          </p:val>
                                        </p:tav>
                                        <p:tav tm="100000">
                                          <p:val>
                                            <p:strVal val="#ppt_w"/>
                                          </p:val>
                                        </p:tav>
                                      </p:tavLst>
                                    </p:anim>
                                    <p:anim calcmode="lin" valueType="num">
                                      <p:cBhvr>
                                        <p:cTn id="20" dur="1000" fill="hold"/>
                                        <p:tgtEl>
                                          <p:spTgt spid="40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02" grpId="2"/>
      <p:bldP build="whole" bldLvl="1" animBg="1" rev="0" advAuto="0" spid="403" grpId="3"/>
      <p:bldP build="whole" bldLvl="1" animBg="1" rev="0" advAuto="0" spid="401" grpId="1"/>
    </p:bldLst>
  </p:timing>
</p:sld>
</file>

<file path=ppt/slides/slide5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5" name="Dans trois jours, ce sera dimanche et nous irons au bord de la mer."/>
          <p:cNvSpPr/>
          <p:nvPr/>
        </p:nvSpPr>
        <p:spPr>
          <a:xfrm>
            <a:off x="307001"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Dans trois jours, ce sera dimanche et nous irons au bord de la mer.</a:t>
            </a:r>
          </a:p>
        </p:txBody>
      </p:sp>
      <p:sp>
        <p:nvSpPr>
          <p:cNvPr id="406" name="Dans trois jours, ce sera dimanche et nous irons au bord de la mer."/>
          <p:cNvSpPr/>
          <p:nvPr/>
        </p:nvSpPr>
        <p:spPr>
          <a:xfrm>
            <a:off x="307001"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pPr>
            <a:r>
              <a:t>Dans trois jours, ce sera dimanche et </a:t>
            </a:r>
            <a:r>
              <a:rPr>
                <a:solidFill>
                  <a:srgbClr val="FFAB01"/>
                </a:solidFill>
              </a:rPr>
              <a:t>nous</a:t>
            </a:r>
            <a:r>
              <a:t> irons au bord de la mer.</a:t>
            </a:r>
          </a:p>
        </p:txBody>
      </p:sp>
      <p:sp>
        <p:nvSpPr>
          <p:cNvPr id="407" name="ÉNONCÉ ANCRÉ DANS LA SITUATION D’ÉNONCIATION"/>
          <p:cNvSpPr/>
          <p:nvPr/>
        </p:nvSpPr>
        <p:spPr>
          <a:xfrm>
            <a:off x="8215273" y="10670902"/>
            <a:ext cx="7824076" cy="2519550"/>
          </a:xfrm>
          <a:prstGeom prst="roundRect">
            <a:avLst>
              <a:gd name="adj" fmla="val 10000"/>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500">
                <a:solidFill>
                  <a:srgbClr val="FFFFFF"/>
                </a:solidFill>
                <a:latin typeface="Proxima Nova Extrabold"/>
                <a:ea typeface="Proxima Nova Extrabold"/>
                <a:cs typeface="Proxima Nova Extrabold"/>
                <a:sym typeface="Proxima Nova Extrabold"/>
              </a:defRPr>
            </a:lvl1pPr>
          </a:lstStyle>
          <a:p>
            <a:pPr/>
            <a:r>
              <a:t>ÉNONCÉ ANCRÉ DANS LA SITUATION D’ÉNONCIATION</a:t>
            </a:r>
          </a:p>
        </p:txBody>
      </p:sp>
      <p:sp>
        <p:nvSpPr>
          <p:cNvPr id="408" name="Cercle"/>
          <p:cNvSpPr/>
          <p:nvPr/>
        </p:nvSpPr>
        <p:spPr>
          <a:xfrm>
            <a:off x="22334739" y="875275"/>
            <a:ext cx="898956" cy="898956"/>
          </a:xfrm>
          <a:prstGeom prst="ellipse">
            <a:avLst/>
          </a:prstGeom>
          <a:solidFill>
            <a:srgbClr val="000000"/>
          </a:solidFill>
          <a:ln w="12700">
            <a:miter lim="400000"/>
          </a:ln>
        </p:spPr>
        <p:txBody>
          <a:bodyPr lIns="50800" tIns="50800" rIns="50800" bIns="50800" anchor="ctr"/>
          <a:lstStyle/>
          <a:p>
            <a: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 presetID="2" grpId="1" fill="hold">
                                  <p:stCondLst>
                                    <p:cond delay="0"/>
                                  </p:stCondLst>
                                  <p:iterate type="el" backwards="0">
                                    <p:tmAbs val="0"/>
                                  </p:iterate>
                                  <p:childTnLst>
                                    <p:set>
                                      <p:cBhvr>
                                        <p:cTn id="6" fill="hold"/>
                                        <p:tgtEl>
                                          <p:spTgt spid="405"/>
                                        </p:tgtEl>
                                        <p:attrNameLst>
                                          <p:attrName>style.visibility</p:attrName>
                                        </p:attrNameLst>
                                      </p:cBhvr>
                                      <p:to>
                                        <p:strVal val="visible"/>
                                      </p:to>
                                    </p:set>
                                    <p:anim calcmode="lin" valueType="num">
                                      <p:cBhvr>
                                        <p:cTn id="7" dur="1000" fill="hold"/>
                                        <p:tgtEl>
                                          <p:spTgt spid="405"/>
                                        </p:tgtEl>
                                        <p:attrNameLst>
                                          <p:attrName>ppt_x</p:attrName>
                                        </p:attrNameLst>
                                      </p:cBhvr>
                                      <p:tavLst>
                                        <p:tav tm="0">
                                          <p:val>
                                            <p:strVal val="#ppt_x"/>
                                          </p:val>
                                        </p:tav>
                                        <p:tav tm="100000">
                                          <p:val>
                                            <p:strVal val="#ppt_x"/>
                                          </p:val>
                                        </p:tav>
                                      </p:tavLst>
                                    </p:anim>
                                    <p:anim calcmode="lin" valueType="num">
                                      <p:cBhvr>
                                        <p:cTn id="8" dur="1000" fill="hold"/>
                                        <p:tgtEl>
                                          <p:spTgt spid="40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406"/>
                                        </p:tgtEl>
                                        <p:attrNameLst>
                                          <p:attrName>style.visibility</p:attrName>
                                        </p:attrNameLst>
                                      </p:cBhvr>
                                      <p:to>
                                        <p:strVal val="visible"/>
                                      </p:to>
                                    </p:set>
                                    <p:anim calcmode="lin" valueType="num">
                                      <p:cBhvr>
                                        <p:cTn id="13" dur="1000" fill="hold"/>
                                        <p:tgtEl>
                                          <p:spTgt spid="406"/>
                                        </p:tgtEl>
                                        <p:attrNameLst>
                                          <p:attrName>ppt_x</p:attrName>
                                        </p:attrNameLst>
                                      </p:cBhvr>
                                      <p:tavLst>
                                        <p:tav tm="0">
                                          <p:val>
                                            <p:strVal val="#ppt_x"/>
                                          </p:val>
                                        </p:tav>
                                        <p:tav tm="100000">
                                          <p:val>
                                            <p:strVal val="#ppt_x"/>
                                          </p:val>
                                        </p:tav>
                                      </p:tavLst>
                                    </p:anim>
                                    <p:anim calcmode="lin" valueType="num">
                                      <p:cBhvr>
                                        <p:cTn id="14" dur="1000" fill="hold"/>
                                        <p:tgtEl>
                                          <p:spTgt spid="406"/>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407"/>
                                        </p:tgtEl>
                                        <p:attrNameLst>
                                          <p:attrName>style.visibility</p:attrName>
                                        </p:attrNameLst>
                                      </p:cBhvr>
                                      <p:to>
                                        <p:strVal val="visible"/>
                                      </p:to>
                                    </p:set>
                                    <p:anim calcmode="lin" valueType="num">
                                      <p:cBhvr>
                                        <p:cTn id="19" dur="1000" fill="hold"/>
                                        <p:tgtEl>
                                          <p:spTgt spid="407"/>
                                        </p:tgtEl>
                                        <p:attrNameLst>
                                          <p:attrName>ppt_w</p:attrName>
                                        </p:attrNameLst>
                                      </p:cBhvr>
                                      <p:tavLst>
                                        <p:tav tm="0">
                                          <p:val>
                                            <p:fltVal val="0"/>
                                          </p:val>
                                        </p:tav>
                                        <p:tav tm="100000">
                                          <p:val>
                                            <p:strVal val="#ppt_w"/>
                                          </p:val>
                                        </p:tav>
                                      </p:tavLst>
                                    </p:anim>
                                    <p:anim calcmode="lin" valueType="num">
                                      <p:cBhvr>
                                        <p:cTn id="20" dur="1000" fill="hold"/>
                                        <p:tgtEl>
                                          <p:spTgt spid="40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05" grpId="1"/>
      <p:bldP build="whole" bldLvl="1" animBg="1" rev="0" advAuto="0" spid="406" grpId="2"/>
      <p:bldP build="whole" bldLvl="1" animBg="1" rev="0" advAuto="0" spid="407" grpId="3"/>
    </p:bldLst>
  </p:timing>
</p:sld>
</file>

<file path=ppt/slides/slide5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0" name="trois jours plus tard, ce serait dimanche et il iraient au bord de la mer."/>
          <p:cNvSpPr txBox="1"/>
          <p:nvPr>
            <p:ph type="body" sz="half" idx="1"/>
          </p:nvPr>
        </p:nvSpPr>
        <p:spPr>
          <a:prstGeom prst="rect">
            <a:avLst/>
          </a:prstGeom>
        </p:spPr>
        <p:txBody>
          <a:bodyPr/>
          <a:lstStyle/>
          <a:p>
            <a:pPr algn="just" defTabSz="825500">
              <a:lnSpc>
                <a:spcPct val="125000"/>
              </a:lnSpc>
              <a:defRPr sz="7700">
                <a:latin typeface="Proxima Nova Extrabold"/>
                <a:ea typeface="Proxima Nova Extrabold"/>
                <a:cs typeface="Proxima Nova Extrabold"/>
                <a:sym typeface="Proxima Nova Extrabold"/>
              </a:defRPr>
            </a:pPr>
            <a:r>
              <a:t> trois jours plus tard, ce serait dimanche et </a:t>
            </a:r>
            <a:r>
              <a:rPr>
                <a:solidFill>
                  <a:srgbClr val="FFAB01"/>
                </a:solidFill>
              </a:rPr>
              <a:t>il</a:t>
            </a:r>
            <a:r>
              <a:t> iraient au bord de la mer.</a:t>
            </a:r>
          </a:p>
        </p:txBody>
      </p:sp>
    </p:spTree>
  </p:cSld>
  <p:clrMapOvr>
    <a:masterClrMapping/>
  </p:clrMapOvr>
  <p:transition xmlns:p14="http://schemas.microsoft.com/office/powerpoint/2010/main" spd="med" advClick="1"/>
</p:sld>
</file>

<file path=ppt/slides/slide5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2" name="Il a l'air de bien s'amuser ici."/>
          <p:cNvSpPr/>
          <p:nvPr/>
        </p:nvSpPr>
        <p:spPr>
          <a:xfrm>
            <a:off x="307001"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Il a l'air de bien s'amuser ici.</a:t>
            </a:r>
          </a:p>
        </p:txBody>
      </p:sp>
      <p:sp>
        <p:nvSpPr>
          <p:cNvPr id="413" name="Il a l'air de bien s'amuser ici."/>
          <p:cNvSpPr/>
          <p:nvPr/>
        </p:nvSpPr>
        <p:spPr>
          <a:xfrm>
            <a:off x="371690" y="520112"/>
            <a:ext cx="23640620" cy="12675776"/>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pPr>
            <a:r>
              <a:t>Il a l'air de bien s'amuser </a:t>
            </a:r>
            <a:r>
              <a:rPr>
                <a:solidFill>
                  <a:srgbClr val="F5EC00"/>
                </a:solidFill>
              </a:rPr>
              <a:t>ici</a:t>
            </a:r>
            <a:r>
              <a:t>.</a:t>
            </a:r>
          </a:p>
        </p:txBody>
      </p:sp>
      <p:sp>
        <p:nvSpPr>
          <p:cNvPr id="414" name="ÉNONCÉ ANCRÉ DANS LA SITUATION D’ÉNONCIATION"/>
          <p:cNvSpPr/>
          <p:nvPr/>
        </p:nvSpPr>
        <p:spPr>
          <a:xfrm>
            <a:off x="8215273" y="10670902"/>
            <a:ext cx="7824076" cy="2519550"/>
          </a:xfrm>
          <a:prstGeom prst="roundRect">
            <a:avLst>
              <a:gd name="adj" fmla="val 10000"/>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500">
                <a:solidFill>
                  <a:srgbClr val="FFFFFF"/>
                </a:solidFill>
                <a:latin typeface="Proxima Nova Extrabold"/>
                <a:ea typeface="Proxima Nova Extrabold"/>
                <a:cs typeface="Proxima Nova Extrabold"/>
                <a:sym typeface="Proxima Nova Extrabold"/>
              </a:defRPr>
            </a:lvl1pPr>
          </a:lstStyle>
          <a:p>
            <a:pPr/>
            <a:r>
              <a:t>ÉNONCÉ ANCRÉ DANS LA SITUATION D’ÉNONCIATION</a:t>
            </a:r>
          </a:p>
        </p:txBody>
      </p:sp>
      <p:sp>
        <p:nvSpPr>
          <p:cNvPr id="415" name="Cercle"/>
          <p:cNvSpPr/>
          <p:nvPr/>
        </p:nvSpPr>
        <p:spPr>
          <a:xfrm>
            <a:off x="22334739" y="875275"/>
            <a:ext cx="898956" cy="898956"/>
          </a:xfrm>
          <a:prstGeom prst="ellipse">
            <a:avLst/>
          </a:prstGeom>
          <a:solidFill>
            <a:srgbClr val="000000"/>
          </a:solidFill>
          <a:ln w="12700">
            <a:miter lim="400000"/>
          </a:ln>
        </p:spPr>
        <p:txBody>
          <a:bodyPr lIns="50800" tIns="50800" rIns="50800" bIns="50800" anchor="ctr"/>
          <a:lstStyle/>
          <a:p>
            <a: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 presetID="2" grpId="1" fill="hold">
                                  <p:stCondLst>
                                    <p:cond delay="0"/>
                                  </p:stCondLst>
                                  <p:iterate type="el" backwards="0">
                                    <p:tmAbs val="0"/>
                                  </p:iterate>
                                  <p:childTnLst>
                                    <p:set>
                                      <p:cBhvr>
                                        <p:cTn id="6" fill="hold"/>
                                        <p:tgtEl>
                                          <p:spTgt spid="412"/>
                                        </p:tgtEl>
                                        <p:attrNameLst>
                                          <p:attrName>style.visibility</p:attrName>
                                        </p:attrNameLst>
                                      </p:cBhvr>
                                      <p:to>
                                        <p:strVal val="visible"/>
                                      </p:to>
                                    </p:set>
                                    <p:anim calcmode="lin" valueType="num">
                                      <p:cBhvr>
                                        <p:cTn id="7" dur="1000" fill="hold"/>
                                        <p:tgtEl>
                                          <p:spTgt spid="412"/>
                                        </p:tgtEl>
                                        <p:attrNameLst>
                                          <p:attrName>ppt_x</p:attrName>
                                        </p:attrNameLst>
                                      </p:cBhvr>
                                      <p:tavLst>
                                        <p:tav tm="0">
                                          <p:val>
                                            <p:strVal val="#ppt_x"/>
                                          </p:val>
                                        </p:tav>
                                        <p:tav tm="100000">
                                          <p:val>
                                            <p:strVal val="#ppt_x"/>
                                          </p:val>
                                        </p:tav>
                                      </p:tavLst>
                                    </p:anim>
                                    <p:anim calcmode="lin" valueType="num">
                                      <p:cBhvr>
                                        <p:cTn id="8" dur="1000" fill="hold"/>
                                        <p:tgtEl>
                                          <p:spTgt spid="41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413"/>
                                        </p:tgtEl>
                                        <p:attrNameLst>
                                          <p:attrName>style.visibility</p:attrName>
                                        </p:attrNameLst>
                                      </p:cBhvr>
                                      <p:to>
                                        <p:strVal val="visible"/>
                                      </p:to>
                                    </p:set>
                                    <p:anim calcmode="lin" valueType="num">
                                      <p:cBhvr>
                                        <p:cTn id="13" dur="1000" fill="hold"/>
                                        <p:tgtEl>
                                          <p:spTgt spid="413"/>
                                        </p:tgtEl>
                                        <p:attrNameLst>
                                          <p:attrName>ppt_x</p:attrName>
                                        </p:attrNameLst>
                                      </p:cBhvr>
                                      <p:tavLst>
                                        <p:tav tm="0">
                                          <p:val>
                                            <p:strVal val="#ppt_x"/>
                                          </p:val>
                                        </p:tav>
                                        <p:tav tm="100000">
                                          <p:val>
                                            <p:strVal val="#ppt_x"/>
                                          </p:val>
                                        </p:tav>
                                      </p:tavLst>
                                    </p:anim>
                                    <p:anim calcmode="lin" valueType="num">
                                      <p:cBhvr>
                                        <p:cTn id="14" dur="1000" fill="hold"/>
                                        <p:tgtEl>
                                          <p:spTgt spid="413"/>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414"/>
                                        </p:tgtEl>
                                        <p:attrNameLst>
                                          <p:attrName>style.visibility</p:attrName>
                                        </p:attrNameLst>
                                      </p:cBhvr>
                                      <p:to>
                                        <p:strVal val="visible"/>
                                      </p:to>
                                    </p:set>
                                    <p:anim calcmode="lin" valueType="num">
                                      <p:cBhvr>
                                        <p:cTn id="19" dur="1000" fill="hold"/>
                                        <p:tgtEl>
                                          <p:spTgt spid="414"/>
                                        </p:tgtEl>
                                        <p:attrNameLst>
                                          <p:attrName>ppt_w</p:attrName>
                                        </p:attrNameLst>
                                      </p:cBhvr>
                                      <p:tavLst>
                                        <p:tav tm="0">
                                          <p:val>
                                            <p:fltVal val="0"/>
                                          </p:val>
                                        </p:tav>
                                        <p:tav tm="100000">
                                          <p:val>
                                            <p:strVal val="#ppt_w"/>
                                          </p:val>
                                        </p:tav>
                                      </p:tavLst>
                                    </p:anim>
                                    <p:anim calcmode="lin" valueType="num">
                                      <p:cBhvr>
                                        <p:cTn id="20" dur="1000" fill="hold"/>
                                        <p:tgtEl>
                                          <p:spTgt spid="41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14" grpId="3"/>
      <p:bldP build="whole" bldLvl="1" animBg="1" rev="0" advAuto="0" spid="412" grpId="1"/>
      <p:bldP build="whole" bldLvl="1" animBg="1" rev="0" advAuto="0" spid="413" grpId="2"/>
    </p:bldLst>
  </p:timing>
</p:sld>
</file>

<file path=ppt/slides/slide5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7" name="Il a l'air de bien s'amuser dans la cour."/>
          <p:cNvSpPr txBox="1"/>
          <p:nvPr>
            <p:ph type="body" sz="half" idx="1"/>
          </p:nvPr>
        </p:nvSpPr>
        <p:spPr>
          <a:prstGeom prst="rect">
            <a:avLst/>
          </a:prstGeom>
        </p:spPr>
        <p:txBody>
          <a:bodyPr/>
          <a:lstStyle/>
          <a:p>
            <a:pPr algn="just" defTabSz="825500">
              <a:lnSpc>
                <a:spcPct val="125000"/>
              </a:lnSpc>
              <a:defRPr sz="7700">
                <a:latin typeface="Proxima Nova Extrabold"/>
                <a:ea typeface="Proxima Nova Extrabold"/>
                <a:cs typeface="Proxima Nova Extrabold"/>
                <a:sym typeface="Proxima Nova Extrabold"/>
              </a:defRPr>
            </a:pPr>
            <a:r>
              <a:t>Il a l'air de bien s'amuser </a:t>
            </a:r>
            <a:r>
              <a:rPr>
                <a:solidFill>
                  <a:srgbClr val="F5EC00"/>
                </a:solidFill>
              </a:rPr>
              <a:t>dans la cour</a:t>
            </a:r>
            <a:r>
              <a:t>.</a:t>
            </a:r>
          </a:p>
        </p:txBody>
      </p:sp>
    </p:spTree>
  </p:cSld>
  <p:clrMapOvr>
    <a:masterClrMapping/>
  </p:clrMapOvr>
  <p:transition xmlns:p14="http://schemas.microsoft.com/office/powerpoint/2010/main" spd="med" advClick="1"/>
</p:sld>
</file>

<file path=ppt/slides/slide5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9" name="Vous prendrez la prochaine rue à gauche."/>
          <p:cNvSpPr/>
          <p:nvPr/>
        </p:nvSpPr>
        <p:spPr>
          <a:xfrm>
            <a:off x="307001"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Vous prendrez la prochaine rue à gauche.</a:t>
            </a:r>
          </a:p>
        </p:txBody>
      </p:sp>
      <p:sp>
        <p:nvSpPr>
          <p:cNvPr id="420" name="Vous prendrez la prochaine rue à gauche."/>
          <p:cNvSpPr/>
          <p:nvPr/>
        </p:nvSpPr>
        <p:spPr>
          <a:xfrm>
            <a:off x="307001"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pPr>
            <a:r>
              <a:rPr>
                <a:solidFill>
                  <a:srgbClr val="F5EC00"/>
                </a:solidFill>
              </a:rPr>
              <a:t>Vous</a:t>
            </a:r>
            <a:r>
              <a:t> prendrez </a:t>
            </a:r>
            <a:r>
              <a:rPr>
                <a:solidFill>
                  <a:srgbClr val="F5EC00"/>
                </a:solidFill>
              </a:rPr>
              <a:t>la prochaine rue</a:t>
            </a:r>
            <a:r>
              <a:t> à gauche.</a:t>
            </a:r>
          </a:p>
        </p:txBody>
      </p:sp>
      <p:sp>
        <p:nvSpPr>
          <p:cNvPr id="421" name="ÉNONCÉ ANCRÉ DANS LA SITUATION D’ÉNONCIATION"/>
          <p:cNvSpPr/>
          <p:nvPr/>
        </p:nvSpPr>
        <p:spPr>
          <a:xfrm>
            <a:off x="8215273" y="10670902"/>
            <a:ext cx="7824076" cy="2519550"/>
          </a:xfrm>
          <a:prstGeom prst="roundRect">
            <a:avLst>
              <a:gd name="adj" fmla="val 10000"/>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500">
                <a:solidFill>
                  <a:srgbClr val="FFFFFF"/>
                </a:solidFill>
                <a:latin typeface="Proxima Nova Extrabold"/>
                <a:ea typeface="Proxima Nova Extrabold"/>
                <a:cs typeface="Proxima Nova Extrabold"/>
                <a:sym typeface="Proxima Nova Extrabold"/>
              </a:defRPr>
            </a:lvl1pPr>
          </a:lstStyle>
          <a:p>
            <a:pPr/>
            <a:r>
              <a:t>ÉNONCÉ ANCRÉ DANS LA SITUATION D’ÉNONCIATION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 presetID="2" grpId="1" fill="hold">
                                  <p:stCondLst>
                                    <p:cond delay="0"/>
                                  </p:stCondLst>
                                  <p:iterate type="el" backwards="0">
                                    <p:tmAbs val="0"/>
                                  </p:iterate>
                                  <p:childTnLst>
                                    <p:set>
                                      <p:cBhvr>
                                        <p:cTn id="6" fill="hold"/>
                                        <p:tgtEl>
                                          <p:spTgt spid="419"/>
                                        </p:tgtEl>
                                        <p:attrNameLst>
                                          <p:attrName>style.visibility</p:attrName>
                                        </p:attrNameLst>
                                      </p:cBhvr>
                                      <p:to>
                                        <p:strVal val="visible"/>
                                      </p:to>
                                    </p:set>
                                    <p:anim calcmode="lin" valueType="num">
                                      <p:cBhvr>
                                        <p:cTn id="7" dur="1000" fill="hold"/>
                                        <p:tgtEl>
                                          <p:spTgt spid="419"/>
                                        </p:tgtEl>
                                        <p:attrNameLst>
                                          <p:attrName>ppt_x</p:attrName>
                                        </p:attrNameLst>
                                      </p:cBhvr>
                                      <p:tavLst>
                                        <p:tav tm="0">
                                          <p:val>
                                            <p:strVal val="#ppt_x"/>
                                          </p:val>
                                        </p:tav>
                                        <p:tav tm="100000">
                                          <p:val>
                                            <p:strVal val="#ppt_x"/>
                                          </p:val>
                                        </p:tav>
                                      </p:tavLst>
                                    </p:anim>
                                    <p:anim calcmode="lin" valueType="num">
                                      <p:cBhvr>
                                        <p:cTn id="8" dur="1000" fill="hold"/>
                                        <p:tgtEl>
                                          <p:spTgt spid="419"/>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420"/>
                                        </p:tgtEl>
                                        <p:attrNameLst>
                                          <p:attrName>style.visibility</p:attrName>
                                        </p:attrNameLst>
                                      </p:cBhvr>
                                      <p:to>
                                        <p:strVal val="visible"/>
                                      </p:to>
                                    </p:set>
                                    <p:anim calcmode="lin" valueType="num">
                                      <p:cBhvr>
                                        <p:cTn id="13" dur="1000" fill="hold"/>
                                        <p:tgtEl>
                                          <p:spTgt spid="420"/>
                                        </p:tgtEl>
                                        <p:attrNameLst>
                                          <p:attrName>ppt_x</p:attrName>
                                        </p:attrNameLst>
                                      </p:cBhvr>
                                      <p:tavLst>
                                        <p:tav tm="0">
                                          <p:val>
                                            <p:strVal val="#ppt_x"/>
                                          </p:val>
                                        </p:tav>
                                        <p:tav tm="100000">
                                          <p:val>
                                            <p:strVal val="#ppt_x"/>
                                          </p:val>
                                        </p:tav>
                                      </p:tavLst>
                                    </p:anim>
                                    <p:anim calcmode="lin" valueType="num">
                                      <p:cBhvr>
                                        <p:cTn id="14" dur="1000" fill="hold"/>
                                        <p:tgtEl>
                                          <p:spTgt spid="420"/>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421"/>
                                        </p:tgtEl>
                                        <p:attrNameLst>
                                          <p:attrName>style.visibility</p:attrName>
                                        </p:attrNameLst>
                                      </p:cBhvr>
                                      <p:to>
                                        <p:strVal val="visible"/>
                                      </p:to>
                                    </p:set>
                                    <p:anim calcmode="lin" valueType="num">
                                      <p:cBhvr>
                                        <p:cTn id="19" dur="1000" fill="hold"/>
                                        <p:tgtEl>
                                          <p:spTgt spid="421"/>
                                        </p:tgtEl>
                                        <p:attrNameLst>
                                          <p:attrName>ppt_w</p:attrName>
                                        </p:attrNameLst>
                                      </p:cBhvr>
                                      <p:tavLst>
                                        <p:tav tm="0">
                                          <p:val>
                                            <p:fltVal val="0"/>
                                          </p:val>
                                        </p:tav>
                                        <p:tav tm="100000">
                                          <p:val>
                                            <p:strVal val="#ppt_w"/>
                                          </p:val>
                                        </p:tav>
                                      </p:tavLst>
                                    </p:anim>
                                    <p:anim calcmode="lin" valueType="num">
                                      <p:cBhvr>
                                        <p:cTn id="20" dur="1000" fill="hold"/>
                                        <p:tgtEl>
                                          <p:spTgt spid="42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20" grpId="2"/>
      <p:bldP build="whole" bldLvl="1" animBg="1" rev="0" advAuto="0" spid="421" grpId="3"/>
      <p:bldP build="whole" bldLvl="1" animBg="1" rev="0" advAuto="0" spid="419" grpId="1"/>
    </p:bldLst>
  </p:timing>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En étudiant la situation d’énonciation, on cherche à déterminer qui parle (= qui est l’énonciateur) ?…"/>
          <p:cNvSpPr txBox="1"/>
          <p:nvPr>
            <p:ph type="body" idx="1"/>
          </p:nvPr>
        </p:nvSpPr>
        <p:spPr>
          <a:xfrm>
            <a:off x="1219200" y="785281"/>
            <a:ext cx="21945600" cy="11632157"/>
          </a:xfrm>
          <a:prstGeom prst="rect">
            <a:avLst/>
          </a:prstGeom>
        </p:spPr>
        <p:txBody>
          <a:bodyPr/>
          <a:lstStyle/>
          <a:p>
            <a:pPr defTabSz="397256">
              <a:lnSpc>
                <a:spcPct val="150000"/>
              </a:lnSpc>
              <a:defRPr sz="9520"/>
            </a:pPr>
            <a:r>
              <a:t>En étudiant la situation d’énonciation, on cherche à déterminer qui parle (= qui est l’énonciateur) ? </a:t>
            </a:r>
          </a:p>
          <a:p>
            <a:pPr defTabSz="397256">
              <a:lnSpc>
                <a:spcPct val="150000"/>
              </a:lnSpc>
              <a:defRPr sz="9520"/>
            </a:pPr>
            <a:r>
              <a:t>à qui (= qui est le destinataire ?) ? </a:t>
            </a:r>
          </a:p>
          <a:p>
            <a:pPr defTabSz="397256">
              <a:lnSpc>
                <a:spcPct val="150000"/>
              </a:lnSpc>
              <a:defRPr sz="9520"/>
            </a:pPr>
            <a:r>
              <a:t>où ? </a:t>
            </a:r>
          </a:p>
          <a:p>
            <a:pPr defTabSz="397256">
              <a:lnSpc>
                <a:spcPct val="150000"/>
              </a:lnSpc>
              <a:defRPr sz="9520"/>
            </a:pPr>
            <a:r>
              <a:t>quand ? </a:t>
            </a:r>
          </a:p>
          <a:p>
            <a:pPr defTabSz="397256">
              <a:lnSpc>
                <a:spcPct val="150000"/>
              </a:lnSpc>
              <a:defRPr sz="9520">
                <a:solidFill>
                  <a:srgbClr val="929292"/>
                </a:solidFill>
              </a:defRPr>
            </a:pPr>
            <a:r>
              <a:t>dans quel but (=quelle est la visée ?)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170"/>
                                        </p:tgtEl>
                                        <p:attrNameLst>
                                          <p:attrName>style.visibility</p:attrName>
                                        </p:attrNameLst>
                                      </p:cBhvr>
                                      <p:to>
                                        <p:strVal val="visible"/>
                                      </p:to>
                                    </p:set>
                                    <p:anim calcmode="lin" valueType="num">
                                      <p:cBhvr>
                                        <p:cTn id="7" dur="2500" fill="hold"/>
                                        <p:tgtEl>
                                          <p:spTgt spid="170"/>
                                        </p:tgtEl>
                                        <p:attrNameLst>
                                          <p:attrName>ppt_w</p:attrName>
                                        </p:attrNameLst>
                                      </p:cBhvr>
                                      <p:tavLst>
                                        <p:tav tm="0">
                                          <p:val>
                                            <p:fltVal val="0"/>
                                          </p:val>
                                        </p:tav>
                                        <p:tav tm="100000">
                                          <p:val>
                                            <p:strVal val="#ppt_w"/>
                                          </p:val>
                                        </p:tav>
                                      </p:tavLst>
                                    </p:anim>
                                    <p:anim calcmode="lin" valueType="num">
                                      <p:cBhvr>
                                        <p:cTn id="8" dur="2500" fill="hold"/>
                                        <p:tgtEl>
                                          <p:spTgt spid="17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70" grpId="1"/>
    </p:bldLst>
  </p:timing>
</p:sld>
</file>

<file path=ppt/slides/slide6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3" name="Des hauteurs d'Istanbul, la vue sur l'entrée du Bosphore est splendide."/>
          <p:cNvSpPr/>
          <p:nvPr/>
        </p:nvSpPr>
        <p:spPr>
          <a:xfrm>
            <a:off x="307001"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Des hauteurs d'Istanbul, la vue sur l'entrée du Bosphore est splendide.</a:t>
            </a:r>
          </a:p>
        </p:txBody>
      </p:sp>
      <p:sp>
        <p:nvSpPr>
          <p:cNvPr id="424" name="Des hauteurs d'Istanbul, la vue sur l'entrée du Bosphore est splendide."/>
          <p:cNvSpPr/>
          <p:nvPr/>
        </p:nvSpPr>
        <p:spPr>
          <a:xfrm>
            <a:off x="371690"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Des hauteurs d'Istanbul, la vue sur l'entrée du Bosphore est splendide.</a:t>
            </a:r>
          </a:p>
        </p:txBody>
      </p:sp>
      <p:sp>
        <p:nvSpPr>
          <p:cNvPr id="425" name="ÉNONCÉ coupé de LA SITUATION D’ÉNONCIATION"/>
          <p:cNvSpPr/>
          <p:nvPr/>
        </p:nvSpPr>
        <p:spPr>
          <a:xfrm>
            <a:off x="8215273" y="10670902"/>
            <a:ext cx="7824076" cy="2519550"/>
          </a:xfrm>
          <a:prstGeom prst="roundRect">
            <a:avLst>
              <a:gd name="adj" fmla="val 10000"/>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500">
                <a:solidFill>
                  <a:srgbClr val="FFFFFF"/>
                </a:solidFill>
                <a:latin typeface="Proxima Nova Extrabold"/>
                <a:ea typeface="Proxima Nova Extrabold"/>
                <a:cs typeface="Proxima Nova Extrabold"/>
                <a:sym typeface="Proxima Nova Extrabold"/>
              </a:defRPr>
            </a:lvl1pPr>
          </a:lstStyle>
          <a:p>
            <a:pPr/>
            <a:r>
              <a:t>ÉNONCÉ coupé de LA SITUATION D’ÉNONCIATION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 presetID="2" grpId="1" fill="hold">
                                  <p:stCondLst>
                                    <p:cond delay="0"/>
                                  </p:stCondLst>
                                  <p:iterate type="el" backwards="0">
                                    <p:tmAbs val="0"/>
                                  </p:iterate>
                                  <p:childTnLst>
                                    <p:set>
                                      <p:cBhvr>
                                        <p:cTn id="6" fill="hold"/>
                                        <p:tgtEl>
                                          <p:spTgt spid="423"/>
                                        </p:tgtEl>
                                        <p:attrNameLst>
                                          <p:attrName>style.visibility</p:attrName>
                                        </p:attrNameLst>
                                      </p:cBhvr>
                                      <p:to>
                                        <p:strVal val="visible"/>
                                      </p:to>
                                    </p:set>
                                    <p:anim calcmode="lin" valueType="num">
                                      <p:cBhvr>
                                        <p:cTn id="7" dur="1000" fill="hold"/>
                                        <p:tgtEl>
                                          <p:spTgt spid="423"/>
                                        </p:tgtEl>
                                        <p:attrNameLst>
                                          <p:attrName>ppt_x</p:attrName>
                                        </p:attrNameLst>
                                      </p:cBhvr>
                                      <p:tavLst>
                                        <p:tav tm="0">
                                          <p:val>
                                            <p:strVal val="#ppt_x"/>
                                          </p:val>
                                        </p:tav>
                                        <p:tav tm="100000">
                                          <p:val>
                                            <p:strVal val="#ppt_x"/>
                                          </p:val>
                                        </p:tav>
                                      </p:tavLst>
                                    </p:anim>
                                    <p:anim calcmode="lin" valueType="num">
                                      <p:cBhvr>
                                        <p:cTn id="8" dur="1000" fill="hold"/>
                                        <p:tgtEl>
                                          <p:spTgt spid="42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424"/>
                                        </p:tgtEl>
                                        <p:attrNameLst>
                                          <p:attrName>style.visibility</p:attrName>
                                        </p:attrNameLst>
                                      </p:cBhvr>
                                      <p:to>
                                        <p:strVal val="visible"/>
                                      </p:to>
                                    </p:set>
                                    <p:anim calcmode="lin" valueType="num">
                                      <p:cBhvr>
                                        <p:cTn id="13" dur="1000" fill="hold"/>
                                        <p:tgtEl>
                                          <p:spTgt spid="424"/>
                                        </p:tgtEl>
                                        <p:attrNameLst>
                                          <p:attrName>ppt_x</p:attrName>
                                        </p:attrNameLst>
                                      </p:cBhvr>
                                      <p:tavLst>
                                        <p:tav tm="0">
                                          <p:val>
                                            <p:strVal val="#ppt_x"/>
                                          </p:val>
                                        </p:tav>
                                        <p:tav tm="100000">
                                          <p:val>
                                            <p:strVal val="#ppt_x"/>
                                          </p:val>
                                        </p:tav>
                                      </p:tavLst>
                                    </p:anim>
                                    <p:anim calcmode="lin" valueType="num">
                                      <p:cBhvr>
                                        <p:cTn id="14" dur="1000" fill="hold"/>
                                        <p:tgtEl>
                                          <p:spTgt spid="424"/>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425"/>
                                        </p:tgtEl>
                                        <p:attrNameLst>
                                          <p:attrName>style.visibility</p:attrName>
                                        </p:attrNameLst>
                                      </p:cBhvr>
                                      <p:to>
                                        <p:strVal val="visible"/>
                                      </p:to>
                                    </p:set>
                                    <p:anim calcmode="lin" valueType="num">
                                      <p:cBhvr>
                                        <p:cTn id="19" dur="1000" fill="hold"/>
                                        <p:tgtEl>
                                          <p:spTgt spid="425"/>
                                        </p:tgtEl>
                                        <p:attrNameLst>
                                          <p:attrName>ppt_w</p:attrName>
                                        </p:attrNameLst>
                                      </p:cBhvr>
                                      <p:tavLst>
                                        <p:tav tm="0">
                                          <p:val>
                                            <p:fltVal val="0"/>
                                          </p:val>
                                        </p:tav>
                                        <p:tav tm="100000">
                                          <p:val>
                                            <p:strVal val="#ppt_w"/>
                                          </p:val>
                                        </p:tav>
                                      </p:tavLst>
                                    </p:anim>
                                    <p:anim calcmode="lin" valueType="num">
                                      <p:cBhvr>
                                        <p:cTn id="20" dur="1000" fill="hold"/>
                                        <p:tgtEl>
                                          <p:spTgt spid="42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25" grpId="3"/>
      <p:bldP build="whole" bldLvl="1" animBg="1" rev="0" advAuto="0" spid="423" grpId="1"/>
      <p:bldP build="whole" bldLvl="1" animBg="1" rev="0" advAuto="0" spid="424" grpId="2"/>
    </p:bldLst>
  </p:timing>
</p:sld>
</file>

<file path=ppt/slides/slide6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7" name="Je n'en crois pas mes yeux, un serpent fait la sieste, là, par terre, à mes pieds."/>
          <p:cNvSpPr/>
          <p:nvPr/>
        </p:nvSpPr>
        <p:spPr>
          <a:xfrm>
            <a:off x="307001"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Je n'en crois pas mes yeux, un serpent fait la sieste, là, par terre, à mes pieds.</a:t>
            </a:r>
          </a:p>
        </p:txBody>
      </p:sp>
      <p:sp>
        <p:nvSpPr>
          <p:cNvPr id="428" name="Je n'en crois pas mes yeux, un serpent fait la sieste, là, par terre, à mes pieds."/>
          <p:cNvSpPr/>
          <p:nvPr/>
        </p:nvSpPr>
        <p:spPr>
          <a:xfrm>
            <a:off x="371690"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pPr>
            <a:r>
              <a:rPr>
                <a:solidFill>
                  <a:srgbClr val="F5EC00"/>
                </a:solidFill>
              </a:rPr>
              <a:t>Je</a:t>
            </a:r>
            <a:r>
              <a:t> n'en crois pas </a:t>
            </a:r>
            <a:r>
              <a:rPr>
                <a:solidFill>
                  <a:srgbClr val="F5EC00"/>
                </a:solidFill>
              </a:rPr>
              <a:t>mes</a:t>
            </a:r>
            <a:r>
              <a:t> yeux, un serpent fait la sieste, </a:t>
            </a:r>
            <a:r>
              <a:rPr>
                <a:solidFill>
                  <a:srgbClr val="F5EC00"/>
                </a:solidFill>
              </a:rPr>
              <a:t>là</a:t>
            </a:r>
            <a:r>
              <a:t>, par terre, à </a:t>
            </a:r>
            <a:r>
              <a:rPr>
                <a:solidFill>
                  <a:srgbClr val="F5EC00"/>
                </a:solidFill>
              </a:rPr>
              <a:t>mes</a:t>
            </a:r>
            <a:r>
              <a:t> pieds.</a:t>
            </a:r>
          </a:p>
        </p:txBody>
      </p:sp>
      <p:sp>
        <p:nvSpPr>
          <p:cNvPr id="429" name="ÉNONCÉ ANCRÉ DANS LA SITUATION D’ÉNONCIATION"/>
          <p:cNvSpPr/>
          <p:nvPr/>
        </p:nvSpPr>
        <p:spPr>
          <a:xfrm>
            <a:off x="8215273" y="10670902"/>
            <a:ext cx="7824076" cy="2519550"/>
          </a:xfrm>
          <a:prstGeom prst="roundRect">
            <a:avLst>
              <a:gd name="adj" fmla="val 10000"/>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500">
                <a:solidFill>
                  <a:srgbClr val="FFFFFF"/>
                </a:solidFill>
                <a:latin typeface="Proxima Nova Extrabold"/>
                <a:ea typeface="Proxima Nova Extrabold"/>
                <a:cs typeface="Proxima Nova Extrabold"/>
                <a:sym typeface="Proxima Nova Extrabold"/>
              </a:defRPr>
            </a:lvl1pPr>
          </a:lstStyle>
          <a:p>
            <a:pPr/>
            <a:r>
              <a:t>ÉNONCÉ ANCRÉ DANS LA SITUATION D’ÉNONCIATION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 presetID="2" grpId="1" fill="hold">
                                  <p:stCondLst>
                                    <p:cond delay="0"/>
                                  </p:stCondLst>
                                  <p:iterate type="el" backwards="0">
                                    <p:tmAbs val="0"/>
                                  </p:iterate>
                                  <p:childTnLst>
                                    <p:set>
                                      <p:cBhvr>
                                        <p:cTn id="6" fill="hold"/>
                                        <p:tgtEl>
                                          <p:spTgt spid="427"/>
                                        </p:tgtEl>
                                        <p:attrNameLst>
                                          <p:attrName>style.visibility</p:attrName>
                                        </p:attrNameLst>
                                      </p:cBhvr>
                                      <p:to>
                                        <p:strVal val="visible"/>
                                      </p:to>
                                    </p:set>
                                    <p:anim calcmode="lin" valueType="num">
                                      <p:cBhvr>
                                        <p:cTn id="7" dur="1000" fill="hold"/>
                                        <p:tgtEl>
                                          <p:spTgt spid="427"/>
                                        </p:tgtEl>
                                        <p:attrNameLst>
                                          <p:attrName>ppt_x</p:attrName>
                                        </p:attrNameLst>
                                      </p:cBhvr>
                                      <p:tavLst>
                                        <p:tav tm="0">
                                          <p:val>
                                            <p:strVal val="#ppt_x"/>
                                          </p:val>
                                        </p:tav>
                                        <p:tav tm="100000">
                                          <p:val>
                                            <p:strVal val="#ppt_x"/>
                                          </p:val>
                                        </p:tav>
                                      </p:tavLst>
                                    </p:anim>
                                    <p:anim calcmode="lin" valueType="num">
                                      <p:cBhvr>
                                        <p:cTn id="8" dur="1000" fill="hold"/>
                                        <p:tgtEl>
                                          <p:spTgt spid="427"/>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428"/>
                                        </p:tgtEl>
                                        <p:attrNameLst>
                                          <p:attrName>style.visibility</p:attrName>
                                        </p:attrNameLst>
                                      </p:cBhvr>
                                      <p:to>
                                        <p:strVal val="visible"/>
                                      </p:to>
                                    </p:set>
                                    <p:anim calcmode="lin" valueType="num">
                                      <p:cBhvr>
                                        <p:cTn id="13" dur="1000" fill="hold"/>
                                        <p:tgtEl>
                                          <p:spTgt spid="428"/>
                                        </p:tgtEl>
                                        <p:attrNameLst>
                                          <p:attrName>ppt_x</p:attrName>
                                        </p:attrNameLst>
                                      </p:cBhvr>
                                      <p:tavLst>
                                        <p:tav tm="0">
                                          <p:val>
                                            <p:strVal val="#ppt_x"/>
                                          </p:val>
                                        </p:tav>
                                        <p:tav tm="100000">
                                          <p:val>
                                            <p:strVal val="#ppt_x"/>
                                          </p:val>
                                        </p:tav>
                                      </p:tavLst>
                                    </p:anim>
                                    <p:anim calcmode="lin" valueType="num">
                                      <p:cBhvr>
                                        <p:cTn id="14" dur="1000" fill="hold"/>
                                        <p:tgtEl>
                                          <p:spTgt spid="42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429"/>
                                        </p:tgtEl>
                                        <p:attrNameLst>
                                          <p:attrName>style.visibility</p:attrName>
                                        </p:attrNameLst>
                                      </p:cBhvr>
                                      <p:to>
                                        <p:strVal val="visible"/>
                                      </p:to>
                                    </p:set>
                                    <p:anim calcmode="lin" valueType="num">
                                      <p:cBhvr>
                                        <p:cTn id="19" dur="1000" fill="hold"/>
                                        <p:tgtEl>
                                          <p:spTgt spid="429"/>
                                        </p:tgtEl>
                                        <p:attrNameLst>
                                          <p:attrName>ppt_w</p:attrName>
                                        </p:attrNameLst>
                                      </p:cBhvr>
                                      <p:tavLst>
                                        <p:tav tm="0">
                                          <p:val>
                                            <p:fltVal val="0"/>
                                          </p:val>
                                        </p:tav>
                                        <p:tav tm="100000">
                                          <p:val>
                                            <p:strVal val="#ppt_w"/>
                                          </p:val>
                                        </p:tav>
                                      </p:tavLst>
                                    </p:anim>
                                    <p:anim calcmode="lin" valueType="num">
                                      <p:cBhvr>
                                        <p:cTn id="20" dur="1000" fill="hold"/>
                                        <p:tgtEl>
                                          <p:spTgt spid="42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27" grpId="1"/>
      <p:bldP build="whole" bldLvl="1" animBg="1" rev="0" advAuto="0" spid="429" grpId="3"/>
      <p:bldP build="whole" bldLvl="1" animBg="1" rev="0" advAuto="0" spid="428" grpId="2"/>
    </p:bldLst>
  </p:timing>
</p:sld>
</file>

<file path=ppt/slides/slide6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1" name="Il n'en croyait pas ses yeux, un serpent faisait la sieste, à cet endroit, par terre, à ses pieds."/>
          <p:cNvSpPr txBox="1"/>
          <p:nvPr>
            <p:ph type="body" sz="half" idx="1"/>
          </p:nvPr>
        </p:nvSpPr>
        <p:spPr>
          <a:prstGeom prst="rect">
            <a:avLst/>
          </a:prstGeom>
        </p:spPr>
        <p:txBody>
          <a:bodyPr/>
          <a:lstStyle/>
          <a:p>
            <a:pPr algn="just" defTabSz="825500">
              <a:lnSpc>
                <a:spcPct val="125000"/>
              </a:lnSpc>
              <a:defRPr sz="7700">
                <a:latin typeface="Proxima Nova Extrabold"/>
                <a:ea typeface="Proxima Nova Extrabold"/>
                <a:cs typeface="Proxima Nova Extrabold"/>
                <a:sym typeface="Proxima Nova Extrabold"/>
              </a:defRPr>
            </a:pPr>
            <a:r>
              <a:rPr>
                <a:solidFill>
                  <a:srgbClr val="F5EC00"/>
                </a:solidFill>
              </a:rPr>
              <a:t>Il</a:t>
            </a:r>
            <a:r>
              <a:t> n'en croyait pas </a:t>
            </a:r>
            <a:r>
              <a:rPr>
                <a:solidFill>
                  <a:srgbClr val="F5EC00"/>
                </a:solidFill>
              </a:rPr>
              <a:t>ses</a:t>
            </a:r>
            <a:r>
              <a:t> yeux, un serpent faisait la sieste, </a:t>
            </a:r>
            <a:r>
              <a:rPr>
                <a:solidFill>
                  <a:srgbClr val="F5EC00"/>
                </a:solidFill>
              </a:rPr>
              <a:t>à cet endroit</a:t>
            </a:r>
            <a:r>
              <a:t>, par terre, à </a:t>
            </a:r>
            <a:r>
              <a:rPr>
                <a:solidFill>
                  <a:srgbClr val="F5EC00"/>
                </a:solidFill>
              </a:rPr>
              <a:t>ses</a:t>
            </a:r>
            <a:r>
              <a:t> pieds.</a:t>
            </a:r>
          </a:p>
        </p:txBody>
      </p:sp>
    </p:spTree>
  </p:cSld>
  <p:clrMapOvr>
    <a:masterClrMapping/>
  </p:clrMapOvr>
  <p:transition xmlns:p14="http://schemas.microsoft.com/office/powerpoint/2010/main" spd="med" advClick="1"/>
</p:sld>
</file>

<file path=ppt/slides/slide6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3" name="L'homme se gara rue Lepic."/>
          <p:cNvSpPr/>
          <p:nvPr/>
        </p:nvSpPr>
        <p:spPr>
          <a:xfrm>
            <a:off x="307001"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L'homme se gara rue Lepic. </a:t>
            </a:r>
          </a:p>
        </p:txBody>
      </p:sp>
      <p:sp>
        <p:nvSpPr>
          <p:cNvPr id="434" name="L'homme se gara rue Lepic."/>
          <p:cNvSpPr/>
          <p:nvPr/>
        </p:nvSpPr>
        <p:spPr>
          <a:xfrm>
            <a:off x="371690"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L'homme se gara rue Lepic. </a:t>
            </a:r>
          </a:p>
        </p:txBody>
      </p:sp>
      <p:sp>
        <p:nvSpPr>
          <p:cNvPr id="435" name="ÉNONCÉ coupé de LA SITUATION D’ÉNONCIATION"/>
          <p:cNvSpPr/>
          <p:nvPr/>
        </p:nvSpPr>
        <p:spPr>
          <a:xfrm>
            <a:off x="7985320" y="10354717"/>
            <a:ext cx="7824075" cy="2519550"/>
          </a:xfrm>
          <a:prstGeom prst="roundRect">
            <a:avLst>
              <a:gd name="adj" fmla="val 10000"/>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500">
                <a:solidFill>
                  <a:srgbClr val="FFFFFF"/>
                </a:solidFill>
                <a:latin typeface="Proxima Nova Extrabold"/>
                <a:ea typeface="Proxima Nova Extrabold"/>
                <a:cs typeface="Proxima Nova Extrabold"/>
                <a:sym typeface="Proxima Nova Extrabold"/>
              </a:defRPr>
            </a:lvl1pPr>
          </a:lstStyle>
          <a:p>
            <a:pPr/>
            <a:r>
              <a:t>ÉNONCÉ coupé de LA SITUATION D’ÉNONCIATION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 presetID="2" grpId="1" fill="hold">
                                  <p:stCondLst>
                                    <p:cond delay="0"/>
                                  </p:stCondLst>
                                  <p:iterate type="el" backwards="0">
                                    <p:tmAbs val="0"/>
                                  </p:iterate>
                                  <p:childTnLst>
                                    <p:set>
                                      <p:cBhvr>
                                        <p:cTn id="6" fill="hold"/>
                                        <p:tgtEl>
                                          <p:spTgt spid="433"/>
                                        </p:tgtEl>
                                        <p:attrNameLst>
                                          <p:attrName>style.visibility</p:attrName>
                                        </p:attrNameLst>
                                      </p:cBhvr>
                                      <p:to>
                                        <p:strVal val="visible"/>
                                      </p:to>
                                    </p:set>
                                    <p:anim calcmode="lin" valueType="num">
                                      <p:cBhvr>
                                        <p:cTn id="7" dur="1000" fill="hold"/>
                                        <p:tgtEl>
                                          <p:spTgt spid="433"/>
                                        </p:tgtEl>
                                        <p:attrNameLst>
                                          <p:attrName>ppt_x</p:attrName>
                                        </p:attrNameLst>
                                      </p:cBhvr>
                                      <p:tavLst>
                                        <p:tav tm="0">
                                          <p:val>
                                            <p:strVal val="#ppt_x"/>
                                          </p:val>
                                        </p:tav>
                                        <p:tav tm="100000">
                                          <p:val>
                                            <p:strVal val="#ppt_x"/>
                                          </p:val>
                                        </p:tav>
                                      </p:tavLst>
                                    </p:anim>
                                    <p:anim calcmode="lin" valueType="num">
                                      <p:cBhvr>
                                        <p:cTn id="8" dur="1000" fill="hold"/>
                                        <p:tgtEl>
                                          <p:spTgt spid="43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434"/>
                                        </p:tgtEl>
                                        <p:attrNameLst>
                                          <p:attrName>style.visibility</p:attrName>
                                        </p:attrNameLst>
                                      </p:cBhvr>
                                      <p:to>
                                        <p:strVal val="visible"/>
                                      </p:to>
                                    </p:set>
                                    <p:anim calcmode="lin" valueType="num">
                                      <p:cBhvr>
                                        <p:cTn id="13" dur="1000" fill="hold"/>
                                        <p:tgtEl>
                                          <p:spTgt spid="434"/>
                                        </p:tgtEl>
                                        <p:attrNameLst>
                                          <p:attrName>ppt_x</p:attrName>
                                        </p:attrNameLst>
                                      </p:cBhvr>
                                      <p:tavLst>
                                        <p:tav tm="0">
                                          <p:val>
                                            <p:strVal val="#ppt_x"/>
                                          </p:val>
                                        </p:tav>
                                        <p:tav tm="100000">
                                          <p:val>
                                            <p:strVal val="#ppt_x"/>
                                          </p:val>
                                        </p:tav>
                                      </p:tavLst>
                                    </p:anim>
                                    <p:anim calcmode="lin" valueType="num">
                                      <p:cBhvr>
                                        <p:cTn id="14" dur="1000" fill="hold"/>
                                        <p:tgtEl>
                                          <p:spTgt spid="434"/>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435"/>
                                        </p:tgtEl>
                                        <p:attrNameLst>
                                          <p:attrName>style.visibility</p:attrName>
                                        </p:attrNameLst>
                                      </p:cBhvr>
                                      <p:to>
                                        <p:strVal val="visible"/>
                                      </p:to>
                                    </p:set>
                                    <p:anim calcmode="lin" valueType="num">
                                      <p:cBhvr>
                                        <p:cTn id="19" dur="1000" fill="hold"/>
                                        <p:tgtEl>
                                          <p:spTgt spid="435"/>
                                        </p:tgtEl>
                                        <p:attrNameLst>
                                          <p:attrName>ppt_w</p:attrName>
                                        </p:attrNameLst>
                                      </p:cBhvr>
                                      <p:tavLst>
                                        <p:tav tm="0">
                                          <p:val>
                                            <p:fltVal val="0"/>
                                          </p:val>
                                        </p:tav>
                                        <p:tav tm="100000">
                                          <p:val>
                                            <p:strVal val="#ppt_w"/>
                                          </p:val>
                                        </p:tav>
                                      </p:tavLst>
                                    </p:anim>
                                    <p:anim calcmode="lin" valueType="num">
                                      <p:cBhvr>
                                        <p:cTn id="20" dur="1000" fill="hold"/>
                                        <p:tgtEl>
                                          <p:spTgt spid="43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35" grpId="3"/>
      <p:bldP build="whole" bldLvl="1" animBg="1" rev="0" advAuto="0" spid="434" grpId="2"/>
      <p:bldP build="whole" bldLvl="1" animBg="1" rev="0" advAuto="0" spid="433" grpId="1"/>
    </p:bldLst>
  </p:timing>
</p:sld>
</file>

<file path=ppt/slides/slide6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7" name="Le jour où les magasins réouvraient leur porte, tous les habitants de la ville se précipitèrent pour se réaprovisionner. Le lendemain, la foule n'avait pas diminué."/>
          <p:cNvSpPr/>
          <p:nvPr/>
        </p:nvSpPr>
        <p:spPr>
          <a:xfrm>
            <a:off x="307001"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Le jour où les magasins réouvraient leur porte, tous les habitants de la ville se précipitèrent pour se réaprovisionner. Le lendemain, la foule n'avait pas diminué.</a:t>
            </a:r>
          </a:p>
        </p:txBody>
      </p:sp>
      <p:sp>
        <p:nvSpPr>
          <p:cNvPr id="438" name="Le jour où les magasins réouvraient leur porte, tous les habitants de la ville se précipitèrent pour se réaprovisionner. Le lendemain, la foule n'avait pas diminué."/>
          <p:cNvSpPr/>
          <p:nvPr/>
        </p:nvSpPr>
        <p:spPr>
          <a:xfrm>
            <a:off x="371690"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Le jour où les magasins réouvraient leur porte, tous les habitants de la ville se précipitèrent pour se réaprovisionner. Le lendemain, la foule n'avait pas diminué.</a:t>
            </a:r>
          </a:p>
        </p:txBody>
      </p:sp>
      <p:sp>
        <p:nvSpPr>
          <p:cNvPr id="439" name="ÉNONCÉ coupé de LA SITUATION D’ÉNONCIATION"/>
          <p:cNvSpPr/>
          <p:nvPr/>
        </p:nvSpPr>
        <p:spPr>
          <a:xfrm>
            <a:off x="8215273" y="10670902"/>
            <a:ext cx="7824076" cy="2519550"/>
          </a:xfrm>
          <a:prstGeom prst="roundRect">
            <a:avLst>
              <a:gd name="adj" fmla="val 10000"/>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500">
                <a:solidFill>
                  <a:srgbClr val="FFFFFF"/>
                </a:solidFill>
                <a:latin typeface="Proxima Nova Extrabold"/>
                <a:ea typeface="Proxima Nova Extrabold"/>
                <a:cs typeface="Proxima Nova Extrabold"/>
                <a:sym typeface="Proxima Nova Extrabold"/>
              </a:defRPr>
            </a:lvl1pPr>
          </a:lstStyle>
          <a:p>
            <a:pPr/>
            <a:r>
              <a:t>ÉNONCÉ coupé de LA SITUATION D’ÉNONCIATION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 presetID="2" grpId="1" fill="hold">
                                  <p:stCondLst>
                                    <p:cond delay="0"/>
                                  </p:stCondLst>
                                  <p:iterate type="el" backwards="0">
                                    <p:tmAbs val="0"/>
                                  </p:iterate>
                                  <p:childTnLst>
                                    <p:set>
                                      <p:cBhvr>
                                        <p:cTn id="6" fill="hold"/>
                                        <p:tgtEl>
                                          <p:spTgt spid="437"/>
                                        </p:tgtEl>
                                        <p:attrNameLst>
                                          <p:attrName>style.visibility</p:attrName>
                                        </p:attrNameLst>
                                      </p:cBhvr>
                                      <p:to>
                                        <p:strVal val="visible"/>
                                      </p:to>
                                    </p:set>
                                    <p:anim calcmode="lin" valueType="num">
                                      <p:cBhvr>
                                        <p:cTn id="7" dur="1000" fill="hold"/>
                                        <p:tgtEl>
                                          <p:spTgt spid="437"/>
                                        </p:tgtEl>
                                        <p:attrNameLst>
                                          <p:attrName>ppt_x</p:attrName>
                                        </p:attrNameLst>
                                      </p:cBhvr>
                                      <p:tavLst>
                                        <p:tav tm="0">
                                          <p:val>
                                            <p:strVal val="#ppt_x"/>
                                          </p:val>
                                        </p:tav>
                                        <p:tav tm="100000">
                                          <p:val>
                                            <p:strVal val="#ppt_x"/>
                                          </p:val>
                                        </p:tav>
                                      </p:tavLst>
                                    </p:anim>
                                    <p:anim calcmode="lin" valueType="num">
                                      <p:cBhvr>
                                        <p:cTn id="8" dur="1000" fill="hold"/>
                                        <p:tgtEl>
                                          <p:spTgt spid="437"/>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438"/>
                                        </p:tgtEl>
                                        <p:attrNameLst>
                                          <p:attrName>style.visibility</p:attrName>
                                        </p:attrNameLst>
                                      </p:cBhvr>
                                      <p:to>
                                        <p:strVal val="visible"/>
                                      </p:to>
                                    </p:set>
                                    <p:anim calcmode="lin" valueType="num">
                                      <p:cBhvr>
                                        <p:cTn id="13" dur="1000" fill="hold"/>
                                        <p:tgtEl>
                                          <p:spTgt spid="438"/>
                                        </p:tgtEl>
                                        <p:attrNameLst>
                                          <p:attrName>ppt_x</p:attrName>
                                        </p:attrNameLst>
                                      </p:cBhvr>
                                      <p:tavLst>
                                        <p:tav tm="0">
                                          <p:val>
                                            <p:strVal val="#ppt_x"/>
                                          </p:val>
                                        </p:tav>
                                        <p:tav tm="100000">
                                          <p:val>
                                            <p:strVal val="#ppt_x"/>
                                          </p:val>
                                        </p:tav>
                                      </p:tavLst>
                                    </p:anim>
                                    <p:anim calcmode="lin" valueType="num">
                                      <p:cBhvr>
                                        <p:cTn id="14" dur="1000" fill="hold"/>
                                        <p:tgtEl>
                                          <p:spTgt spid="43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439"/>
                                        </p:tgtEl>
                                        <p:attrNameLst>
                                          <p:attrName>style.visibility</p:attrName>
                                        </p:attrNameLst>
                                      </p:cBhvr>
                                      <p:to>
                                        <p:strVal val="visible"/>
                                      </p:to>
                                    </p:set>
                                    <p:anim calcmode="lin" valueType="num">
                                      <p:cBhvr>
                                        <p:cTn id="19" dur="1000" fill="hold"/>
                                        <p:tgtEl>
                                          <p:spTgt spid="439"/>
                                        </p:tgtEl>
                                        <p:attrNameLst>
                                          <p:attrName>ppt_w</p:attrName>
                                        </p:attrNameLst>
                                      </p:cBhvr>
                                      <p:tavLst>
                                        <p:tav tm="0">
                                          <p:val>
                                            <p:fltVal val="0"/>
                                          </p:val>
                                        </p:tav>
                                        <p:tav tm="100000">
                                          <p:val>
                                            <p:strVal val="#ppt_w"/>
                                          </p:val>
                                        </p:tav>
                                      </p:tavLst>
                                    </p:anim>
                                    <p:anim calcmode="lin" valueType="num">
                                      <p:cBhvr>
                                        <p:cTn id="20" dur="1000" fill="hold"/>
                                        <p:tgtEl>
                                          <p:spTgt spid="43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38" grpId="2"/>
      <p:bldP build="whole" bldLvl="1" animBg="1" rev="0" advAuto="0" spid="439" grpId="3"/>
      <p:bldP build="whole" bldLvl="1" animBg="1" rev="0" advAuto="0" spid="437" grpId="1"/>
    </p:bldLst>
  </p:timing>
</p:sld>
</file>

<file path=ppt/slides/slide6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41" name="Le 24 juillet 2011, une tempête dévasta la petite ville de Bastinre."/>
          <p:cNvSpPr/>
          <p:nvPr/>
        </p:nvSpPr>
        <p:spPr>
          <a:xfrm>
            <a:off x="307001"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Le 24 juillet 2011, une tempête dévasta la petite ville de Bastinre.</a:t>
            </a:r>
          </a:p>
        </p:txBody>
      </p:sp>
      <p:sp>
        <p:nvSpPr>
          <p:cNvPr id="442" name="Le 24 juillet 2011, une tempête dévasta la petite ville de Bastinre."/>
          <p:cNvSpPr/>
          <p:nvPr/>
        </p:nvSpPr>
        <p:spPr>
          <a:xfrm>
            <a:off x="371690" y="520112"/>
            <a:ext cx="23640620" cy="12675776"/>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Le 24 juillet 2011, une tempête dévasta la petite ville de Bastinre.</a:t>
            </a:r>
          </a:p>
        </p:txBody>
      </p:sp>
      <p:sp>
        <p:nvSpPr>
          <p:cNvPr id="443" name="ÉNONCÉ coupé de LA SITUATION D’ÉNONCIATION"/>
          <p:cNvSpPr/>
          <p:nvPr/>
        </p:nvSpPr>
        <p:spPr>
          <a:xfrm>
            <a:off x="8215273" y="10670902"/>
            <a:ext cx="7824076" cy="2519550"/>
          </a:xfrm>
          <a:prstGeom prst="roundRect">
            <a:avLst>
              <a:gd name="adj" fmla="val 10000"/>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500">
                <a:solidFill>
                  <a:srgbClr val="FFFFFF"/>
                </a:solidFill>
                <a:latin typeface="Proxima Nova Extrabold"/>
                <a:ea typeface="Proxima Nova Extrabold"/>
                <a:cs typeface="Proxima Nova Extrabold"/>
                <a:sym typeface="Proxima Nova Extrabold"/>
              </a:defRPr>
            </a:lvl1pPr>
          </a:lstStyle>
          <a:p>
            <a:pPr/>
            <a:r>
              <a:t>ÉNONCÉ coupé de LA SITUATION D’ÉNONCIATION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 presetID="2" grpId="1" fill="hold">
                                  <p:stCondLst>
                                    <p:cond delay="0"/>
                                  </p:stCondLst>
                                  <p:iterate type="el" backwards="0">
                                    <p:tmAbs val="0"/>
                                  </p:iterate>
                                  <p:childTnLst>
                                    <p:set>
                                      <p:cBhvr>
                                        <p:cTn id="6" fill="hold"/>
                                        <p:tgtEl>
                                          <p:spTgt spid="441"/>
                                        </p:tgtEl>
                                        <p:attrNameLst>
                                          <p:attrName>style.visibility</p:attrName>
                                        </p:attrNameLst>
                                      </p:cBhvr>
                                      <p:to>
                                        <p:strVal val="visible"/>
                                      </p:to>
                                    </p:set>
                                    <p:anim calcmode="lin" valueType="num">
                                      <p:cBhvr>
                                        <p:cTn id="7" dur="1000" fill="hold"/>
                                        <p:tgtEl>
                                          <p:spTgt spid="441"/>
                                        </p:tgtEl>
                                        <p:attrNameLst>
                                          <p:attrName>ppt_x</p:attrName>
                                        </p:attrNameLst>
                                      </p:cBhvr>
                                      <p:tavLst>
                                        <p:tav tm="0">
                                          <p:val>
                                            <p:strVal val="#ppt_x"/>
                                          </p:val>
                                        </p:tav>
                                        <p:tav tm="100000">
                                          <p:val>
                                            <p:strVal val="#ppt_x"/>
                                          </p:val>
                                        </p:tav>
                                      </p:tavLst>
                                    </p:anim>
                                    <p:anim calcmode="lin" valueType="num">
                                      <p:cBhvr>
                                        <p:cTn id="8" dur="1000" fill="hold"/>
                                        <p:tgtEl>
                                          <p:spTgt spid="441"/>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442"/>
                                        </p:tgtEl>
                                        <p:attrNameLst>
                                          <p:attrName>style.visibility</p:attrName>
                                        </p:attrNameLst>
                                      </p:cBhvr>
                                      <p:to>
                                        <p:strVal val="visible"/>
                                      </p:to>
                                    </p:set>
                                    <p:anim calcmode="lin" valueType="num">
                                      <p:cBhvr>
                                        <p:cTn id="13" dur="1000" fill="hold"/>
                                        <p:tgtEl>
                                          <p:spTgt spid="442"/>
                                        </p:tgtEl>
                                        <p:attrNameLst>
                                          <p:attrName>ppt_x</p:attrName>
                                        </p:attrNameLst>
                                      </p:cBhvr>
                                      <p:tavLst>
                                        <p:tav tm="0">
                                          <p:val>
                                            <p:strVal val="#ppt_x"/>
                                          </p:val>
                                        </p:tav>
                                        <p:tav tm="100000">
                                          <p:val>
                                            <p:strVal val="#ppt_x"/>
                                          </p:val>
                                        </p:tav>
                                      </p:tavLst>
                                    </p:anim>
                                    <p:anim calcmode="lin" valueType="num">
                                      <p:cBhvr>
                                        <p:cTn id="14" dur="1000" fill="hold"/>
                                        <p:tgtEl>
                                          <p:spTgt spid="442"/>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443"/>
                                        </p:tgtEl>
                                        <p:attrNameLst>
                                          <p:attrName>style.visibility</p:attrName>
                                        </p:attrNameLst>
                                      </p:cBhvr>
                                      <p:to>
                                        <p:strVal val="visible"/>
                                      </p:to>
                                    </p:set>
                                    <p:anim calcmode="lin" valueType="num">
                                      <p:cBhvr>
                                        <p:cTn id="19" dur="1000" fill="hold"/>
                                        <p:tgtEl>
                                          <p:spTgt spid="443"/>
                                        </p:tgtEl>
                                        <p:attrNameLst>
                                          <p:attrName>ppt_w</p:attrName>
                                        </p:attrNameLst>
                                      </p:cBhvr>
                                      <p:tavLst>
                                        <p:tav tm="0">
                                          <p:val>
                                            <p:fltVal val="0"/>
                                          </p:val>
                                        </p:tav>
                                        <p:tav tm="100000">
                                          <p:val>
                                            <p:strVal val="#ppt_w"/>
                                          </p:val>
                                        </p:tav>
                                      </p:tavLst>
                                    </p:anim>
                                    <p:anim calcmode="lin" valueType="num">
                                      <p:cBhvr>
                                        <p:cTn id="20" dur="1000" fill="hold"/>
                                        <p:tgtEl>
                                          <p:spTgt spid="44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42" grpId="2"/>
      <p:bldP build="whole" bldLvl="1" animBg="1" rev="0" advAuto="0" spid="443" grpId="3"/>
      <p:bldP build="whole" bldLvl="1" animBg="1" rev="0" advAuto="0" spid="441" grpId="1"/>
    </p:bldLst>
  </p:timing>
</p:sld>
</file>

<file path=ppt/slides/slide6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45" name="Demain, nous viendrons t'aider à poser de nouvelles fenêtres dans la cuisine."/>
          <p:cNvSpPr/>
          <p:nvPr/>
        </p:nvSpPr>
        <p:spPr>
          <a:xfrm>
            <a:off x="307001"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Demain, nous viendrons t'aider à poser de nouvelles fenêtres dans la cuisine.</a:t>
            </a:r>
          </a:p>
        </p:txBody>
      </p:sp>
      <p:sp>
        <p:nvSpPr>
          <p:cNvPr id="446" name="Demain, nous viendrons t'aider à poser de nouvelles fenêtres dans la cuisine."/>
          <p:cNvSpPr/>
          <p:nvPr/>
        </p:nvSpPr>
        <p:spPr>
          <a:xfrm>
            <a:off x="307001"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pPr>
            <a:r>
              <a:t>Demain, </a:t>
            </a:r>
            <a:r>
              <a:rPr>
                <a:solidFill>
                  <a:srgbClr val="F5EC00"/>
                </a:solidFill>
              </a:rPr>
              <a:t>nous</a:t>
            </a:r>
            <a:r>
              <a:t> viendrons </a:t>
            </a:r>
            <a:r>
              <a:rPr>
                <a:solidFill>
                  <a:srgbClr val="F5EC00"/>
                </a:solidFill>
              </a:rPr>
              <a:t>t'</a:t>
            </a:r>
            <a:r>
              <a:t>aider à poser de nouvelles fenêtres dans la cuisine.</a:t>
            </a:r>
          </a:p>
        </p:txBody>
      </p:sp>
      <p:sp>
        <p:nvSpPr>
          <p:cNvPr id="447" name="ÉNONCÉ ANCRÉ DANS LA SITUATION D’ÉNONCIATION"/>
          <p:cNvSpPr/>
          <p:nvPr/>
        </p:nvSpPr>
        <p:spPr>
          <a:xfrm>
            <a:off x="8215273" y="10670902"/>
            <a:ext cx="7824076" cy="2519550"/>
          </a:xfrm>
          <a:prstGeom prst="roundRect">
            <a:avLst>
              <a:gd name="adj" fmla="val 10000"/>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500">
                <a:solidFill>
                  <a:srgbClr val="FFFFFF"/>
                </a:solidFill>
                <a:latin typeface="Proxima Nova Extrabold"/>
                <a:ea typeface="Proxima Nova Extrabold"/>
                <a:cs typeface="Proxima Nova Extrabold"/>
                <a:sym typeface="Proxima Nova Extrabold"/>
              </a:defRPr>
            </a:lvl1pPr>
          </a:lstStyle>
          <a:p>
            <a:pPr/>
            <a:r>
              <a:t>ÉNONCÉ ANCRÉ DANS LA SITUATION D’ÉNONCIATION</a:t>
            </a:r>
          </a:p>
        </p:txBody>
      </p:sp>
      <p:sp>
        <p:nvSpPr>
          <p:cNvPr id="448" name="Cercle"/>
          <p:cNvSpPr/>
          <p:nvPr/>
        </p:nvSpPr>
        <p:spPr>
          <a:xfrm>
            <a:off x="22334739" y="875275"/>
            <a:ext cx="898956" cy="898956"/>
          </a:xfrm>
          <a:prstGeom prst="ellipse">
            <a:avLst/>
          </a:prstGeom>
          <a:solidFill>
            <a:srgbClr val="000000"/>
          </a:solidFill>
          <a:ln w="12700">
            <a:miter lim="400000"/>
          </a:ln>
        </p:spPr>
        <p:txBody>
          <a:bodyPr lIns="50800" tIns="50800" rIns="50800" bIns="50800" anchor="ctr"/>
          <a:lstStyle/>
          <a:p>
            <a: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 presetID="2" grpId="1" fill="hold">
                                  <p:stCondLst>
                                    <p:cond delay="0"/>
                                  </p:stCondLst>
                                  <p:iterate type="el" backwards="0">
                                    <p:tmAbs val="0"/>
                                  </p:iterate>
                                  <p:childTnLst>
                                    <p:set>
                                      <p:cBhvr>
                                        <p:cTn id="6" fill="hold"/>
                                        <p:tgtEl>
                                          <p:spTgt spid="445"/>
                                        </p:tgtEl>
                                        <p:attrNameLst>
                                          <p:attrName>style.visibility</p:attrName>
                                        </p:attrNameLst>
                                      </p:cBhvr>
                                      <p:to>
                                        <p:strVal val="visible"/>
                                      </p:to>
                                    </p:set>
                                    <p:anim calcmode="lin" valueType="num">
                                      <p:cBhvr>
                                        <p:cTn id="7" dur="1000" fill="hold"/>
                                        <p:tgtEl>
                                          <p:spTgt spid="445"/>
                                        </p:tgtEl>
                                        <p:attrNameLst>
                                          <p:attrName>ppt_x</p:attrName>
                                        </p:attrNameLst>
                                      </p:cBhvr>
                                      <p:tavLst>
                                        <p:tav tm="0">
                                          <p:val>
                                            <p:strVal val="#ppt_x"/>
                                          </p:val>
                                        </p:tav>
                                        <p:tav tm="100000">
                                          <p:val>
                                            <p:strVal val="#ppt_x"/>
                                          </p:val>
                                        </p:tav>
                                      </p:tavLst>
                                    </p:anim>
                                    <p:anim calcmode="lin" valueType="num">
                                      <p:cBhvr>
                                        <p:cTn id="8" dur="1000" fill="hold"/>
                                        <p:tgtEl>
                                          <p:spTgt spid="44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446"/>
                                        </p:tgtEl>
                                        <p:attrNameLst>
                                          <p:attrName>style.visibility</p:attrName>
                                        </p:attrNameLst>
                                      </p:cBhvr>
                                      <p:to>
                                        <p:strVal val="visible"/>
                                      </p:to>
                                    </p:set>
                                    <p:anim calcmode="lin" valueType="num">
                                      <p:cBhvr>
                                        <p:cTn id="13" dur="1000" fill="hold"/>
                                        <p:tgtEl>
                                          <p:spTgt spid="446"/>
                                        </p:tgtEl>
                                        <p:attrNameLst>
                                          <p:attrName>ppt_x</p:attrName>
                                        </p:attrNameLst>
                                      </p:cBhvr>
                                      <p:tavLst>
                                        <p:tav tm="0">
                                          <p:val>
                                            <p:strVal val="#ppt_x"/>
                                          </p:val>
                                        </p:tav>
                                        <p:tav tm="100000">
                                          <p:val>
                                            <p:strVal val="#ppt_x"/>
                                          </p:val>
                                        </p:tav>
                                      </p:tavLst>
                                    </p:anim>
                                    <p:anim calcmode="lin" valueType="num">
                                      <p:cBhvr>
                                        <p:cTn id="14" dur="1000" fill="hold"/>
                                        <p:tgtEl>
                                          <p:spTgt spid="446"/>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447"/>
                                        </p:tgtEl>
                                        <p:attrNameLst>
                                          <p:attrName>style.visibility</p:attrName>
                                        </p:attrNameLst>
                                      </p:cBhvr>
                                      <p:to>
                                        <p:strVal val="visible"/>
                                      </p:to>
                                    </p:set>
                                    <p:anim calcmode="lin" valueType="num">
                                      <p:cBhvr>
                                        <p:cTn id="19" dur="1000" fill="hold"/>
                                        <p:tgtEl>
                                          <p:spTgt spid="447"/>
                                        </p:tgtEl>
                                        <p:attrNameLst>
                                          <p:attrName>ppt_w</p:attrName>
                                        </p:attrNameLst>
                                      </p:cBhvr>
                                      <p:tavLst>
                                        <p:tav tm="0">
                                          <p:val>
                                            <p:fltVal val="0"/>
                                          </p:val>
                                        </p:tav>
                                        <p:tav tm="100000">
                                          <p:val>
                                            <p:strVal val="#ppt_w"/>
                                          </p:val>
                                        </p:tav>
                                      </p:tavLst>
                                    </p:anim>
                                    <p:anim calcmode="lin" valueType="num">
                                      <p:cBhvr>
                                        <p:cTn id="20" dur="1000" fill="hold"/>
                                        <p:tgtEl>
                                          <p:spTgt spid="44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45" grpId="1"/>
      <p:bldP build="whole" bldLvl="1" animBg="1" rev="0" advAuto="0" spid="447" grpId="3"/>
      <p:bldP build="whole" bldLvl="1" animBg="1" rev="0" advAuto="0" spid="446" grpId="2"/>
    </p:bldLst>
  </p:timing>
</p:sld>
</file>

<file path=ppt/slides/slide6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50" name="Le lendemain, ils viendraient l’aider à poser de nouvelles fenêtres dans la cuisine."/>
          <p:cNvSpPr txBox="1"/>
          <p:nvPr>
            <p:ph type="body" sz="half" idx="1"/>
          </p:nvPr>
        </p:nvSpPr>
        <p:spPr>
          <a:prstGeom prst="rect">
            <a:avLst/>
          </a:prstGeom>
        </p:spPr>
        <p:txBody>
          <a:bodyPr/>
          <a:lstStyle/>
          <a:p>
            <a:pPr algn="just" defTabSz="825500">
              <a:lnSpc>
                <a:spcPct val="125000"/>
              </a:lnSpc>
              <a:defRPr sz="7700">
                <a:latin typeface="Proxima Nova Extrabold"/>
                <a:ea typeface="Proxima Nova Extrabold"/>
                <a:cs typeface="Proxima Nova Extrabold"/>
                <a:sym typeface="Proxima Nova Extrabold"/>
              </a:defRPr>
            </a:pPr>
            <a:r>
              <a:t>Le lendemain, </a:t>
            </a:r>
            <a:r>
              <a:rPr>
                <a:solidFill>
                  <a:srgbClr val="F5EC00"/>
                </a:solidFill>
              </a:rPr>
              <a:t>ils</a:t>
            </a:r>
            <a:r>
              <a:t> viendraient </a:t>
            </a:r>
            <a:r>
              <a:rPr>
                <a:solidFill>
                  <a:srgbClr val="F5EC00"/>
                </a:solidFill>
              </a:rPr>
              <a:t>l’aider</a:t>
            </a:r>
            <a:r>
              <a:t> à poser de nouvelles fenêtres dans la cuisine.</a:t>
            </a:r>
          </a:p>
        </p:txBody>
      </p:sp>
    </p:spTree>
  </p:cSld>
  <p:clrMapOvr>
    <a:masterClrMapping/>
  </p:clrMapOvr>
  <p:transition xmlns:p14="http://schemas.microsoft.com/office/powerpoint/2010/main" spd="med" advClick="1"/>
</p:sld>
</file>

<file path=ppt/slides/slide6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52" name="Ils arrivèrent ce matin-là, équipés de boites à outils."/>
          <p:cNvSpPr/>
          <p:nvPr/>
        </p:nvSpPr>
        <p:spPr>
          <a:xfrm>
            <a:off x="307001"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Ils arrivèrent ce matin-là, équipés de boites à outils.</a:t>
            </a:r>
          </a:p>
        </p:txBody>
      </p:sp>
      <p:sp>
        <p:nvSpPr>
          <p:cNvPr id="453" name="Ils arrivèrent ce matin-là, équipés de boites à outils."/>
          <p:cNvSpPr/>
          <p:nvPr/>
        </p:nvSpPr>
        <p:spPr>
          <a:xfrm>
            <a:off x="371690" y="633319"/>
            <a:ext cx="23640620" cy="12675775"/>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just" defTabSz="825500">
              <a:lnSpc>
                <a:spcPct val="125000"/>
              </a:lnSpc>
              <a:spcBef>
                <a:spcPts val="0"/>
              </a:spcBef>
              <a:defRPr b="0" cap="all" sz="7700">
                <a:solidFill>
                  <a:srgbClr val="FFFFFF"/>
                </a:solidFill>
                <a:latin typeface="Proxima Nova Extrabold"/>
                <a:ea typeface="Proxima Nova Extrabold"/>
                <a:cs typeface="Proxima Nova Extrabold"/>
                <a:sym typeface="Proxima Nova Extrabold"/>
              </a:defRPr>
            </a:lvl1pPr>
          </a:lstStyle>
          <a:p>
            <a:pPr/>
            <a:r>
              <a:t>Ils arrivèrent ce matin-là, équipés de boites à outils.</a:t>
            </a:r>
          </a:p>
        </p:txBody>
      </p:sp>
      <p:sp>
        <p:nvSpPr>
          <p:cNvPr id="454" name="ÉNONCÉ coupé de LA SITUATION D’ÉNONCIATION"/>
          <p:cNvSpPr/>
          <p:nvPr/>
        </p:nvSpPr>
        <p:spPr>
          <a:xfrm>
            <a:off x="7899088" y="10613414"/>
            <a:ext cx="7824075" cy="2519550"/>
          </a:xfrm>
          <a:prstGeom prst="roundRect">
            <a:avLst>
              <a:gd name="adj" fmla="val 10000"/>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4500">
                <a:solidFill>
                  <a:srgbClr val="FFFFFF"/>
                </a:solidFill>
                <a:latin typeface="Proxima Nova Extrabold"/>
                <a:ea typeface="Proxima Nova Extrabold"/>
                <a:cs typeface="Proxima Nova Extrabold"/>
                <a:sym typeface="Proxima Nova Extrabold"/>
              </a:defRPr>
            </a:lvl1pPr>
          </a:lstStyle>
          <a:p>
            <a:pPr/>
            <a:r>
              <a:t>ÉNONCÉ coupé de LA SITUATION D’ÉNONCIATION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 presetID="2" grpId="1" fill="hold">
                                  <p:stCondLst>
                                    <p:cond delay="0"/>
                                  </p:stCondLst>
                                  <p:iterate type="el" backwards="0">
                                    <p:tmAbs val="0"/>
                                  </p:iterate>
                                  <p:childTnLst>
                                    <p:set>
                                      <p:cBhvr>
                                        <p:cTn id="6" fill="hold"/>
                                        <p:tgtEl>
                                          <p:spTgt spid="452"/>
                                        </p:tgtEl>
                                        <p:attrNameLst>
                                          <p:attrName>style.visibility</p:attrName>
                                        </p:attrNameLst>
                                      </p:cBhvr>
                                      <p:to>
                                        <p:strVal val="visible"/>
                                      </p:to>
                                    </p:set>
                                    <p:anim calcmode="lin" valueType="num">
                                      <p:cBhvr>
                                        <p:cTn id="7" dur="1000" fill="hold"/>
                                        <p:tgtEl>
                                          <p:spTgt spid="452"/>
                                        </p:tgtEl>
                                        <p:attrNameLst>
                                          <p:attrName>ppt_x</p:attrName>
                                        </p:attrNameLst>
                                      </p:cBhvr>
                                      <p:tavLst>
                                        <p:tav tm="0">
                                          <p:val>
                                            <p:strVal val="#ppt_x"/>
                                          </p:val>
                                        </p:tav>
                                        <p:tav tm="100000">
                                          <p:val>
                                            <p:strVal val="#ppt_x"/>
                                          </p:val>
                                        </p:tav>
                                      </p:tavLst>
                                    </p:anim>
                                    <p:anim calcmode="lin" valueType="num">
                                      <p:cBhvr>
                                        <p:cTn id="8" dur="1000" fill="hold"/>
                                        <p:tgtEl>
                                          <p:spTgt spid="45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453"/>
                                        </p:tgtEl>
                                        <p:attrNameLst>
                                          <p:attrName>style.visibility</p:attrName>
                                        </p:attrNameLst>
                                      </p:cBhvr>
                                      <p:to>
                                        <p:strVal val="visible"/>
                                      </p:to>
                                    </p:set>
                                    <p:anim calcmode="lin" valueType="num">
                                      <p:cBhvr>
                                        <p:cTn id="13" dur="1000" fill="hold"/>
                                        <p:tgtEl>
                                          <p:spTgt spid="453"/>
                                        </p:tgtEl>
                                        <p:attrNameLst>
                                          <p:attrName>ppt_x</p:attrName>
                                        </p:attrNameLst>
                                      </p:cBhvr>
                                      <p:tavLst>
                                        <p:tav tm="0">
                                          <p:val>
                                            <p:strVal val="#ppt_x"/>
                                          </p:val>
                                        </p:tav>
                                        <p:tav tm="100000">
                                          <p:val>
                                            <p:strVal val="#ppt_x"/>
                                          </p:val>
                                        </p:tav>
                                      </p:tavLst>
                                    </p:anim>
                                    <p:anim calcmode="lin" valueType="num">
                                      <p:cBhvr>
                                        <p:cTn id="14" dur="1000" fill="hold"/>
                                        <p:tgtEl>
                                          <p:spTgt spid="453"/>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6" presetID="23" grpId="3" fill="hold">
                                  <p:stCondLst>
                                    <p:cond delay="0"/>
                                  </p:stCondLst>
                                  <p:iterate type="el" backwards="0">
                                    <p:tmAbs val="0"/>
                                  </p:iterate>
                                  <p:childTnLst>
                                    <p:set>
                                      <p:cBhvr>
                                        <p:cTn id="18" fill="hold"/>
                                        <p:tgtEl>
                                          <p:spTgt spid="454"/>
                                        </p:tgtEl>
                                        <p:attrNameLst>
                                          <p:attrName>style.visibility</p:attrName>
                                        </p:attrNameLst>
                                      </p:cBhvr>
                                      <p:to>
                                        <p:strVal val="visible"/>
                                      </p:to>
                                    </p:set>
                                    <p:anim calcmode="lin" valueType="num">
                                      <p:cBhvr>
                                        <p:cTn id="19" dur="1000" fill="hold"/>
                                        <p:tgtEl>
                                          <p:spTgt spid="454"/>
                                        </p:tgtEl>
                                        <p:attrNameLst>
                                          <p:attrName>ppt_w</p:attrName>
                                        </p:attrNameLst>
                                      </p:cBhvr>
                                      <p:tavLst>
                                        <p:tav tm="0">
                                          <p:val>
                                            <p:fltVal val="0"/>
                                          </p:val>
                                        </p:tav>
                                        <p:tav tm="100000">
                                          <p:val>
                                            <p:strVal val="#ppt_w"/>
                                          </p:val>
                                        </p:tav>
                                      </p:tavLst>
                                    </p:anim>
                                    <p:anim calcmode="lin" valueType="num">
                                      <p:cBhvr>
                                        <p:cTn id="20" dur="1000" fill="hold"/>
                                        <p:tgtEl>
                                          <p:spTgt spid="45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53" grpId="2"/>
      <p:bldP build="whole" bldLvl="1" animBg="1" rev="0" advAuto="0" spid="454" grpId="3"/>
      <p:bldP build="whole" bldLvl="1" animBg="1" rev="0" advAuto="0" spid="452" grpId="1"/>
    </p:bldLst>
  </p:timing>
</p:sld>
</file>

<file path=ppt/slides/slide6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56" name="C8B4896A-98CD-4943-B416-F256109F25A3-L0-001.jpeg" descr="C8B4896A-98CD-4943-B416-F256109F25A3-L0-001.jpeg"/>
          <p:cNvPicPr>
            <a:picLocks noChangeAspect="1"/>
          </p:cNvPicPr>
          <p:nvPr/>
        </p:nvPicPr>
        <p:blipFill>
          <a:blip r:embed="rId2">
            <a:extLst/>
          </a:blip>
          <a:stretch>
            <a:fillRect/>
          </a:stretch>
        </p:blipFill>
        <p:spPr>
          <a:xfrm>
            <a:off x="111258" y="1702772"/>
            <a:ext cx="24161484" cy="10310456"/>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2" name="énonciateur"/>
          <p:cNvSpPr/>
          <p:nvPr/>
        </p:nvSpPr>
        <p:spPr>
          <a:xfrm>
            <a:off x="8439396" y="385375"/>
            <a:ext cx="6749485"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5300">
                <a:solidFill>
                  <a:srgbClr val="FFFFFF"/>
                </a:solidFill>
                <a:latin typeface="Proxima Nova Extrabold"/>
                <a:ea typeface="Proxima Nova Extrabold"/>
                <a:cs typeface="Proxima Nova Extrabold"/>
                <a:sym typeface="Proxima Nova Extrabold"/>
              </a:defRPr>
            </a:lvl1pPr>
          </a:lstStyle>
          <a:p>
            <a:pPr/>
            <a:r>
              <a:t>énonciateur</a:t>
            </a:r>
          </a:p>
        </p:txBody>
      </p:sp>
      <p:sp>
        <p:nvSpPr>
          <p:cNvPr id="173" name="éNONCÉ"/>
          <p:cNvSpPr/>
          <p:nvPr/>
        </p:nvSpPr>
        <p:spPr>
          <a:xfrm>
            <a:off x="2732393" y="4654846"/>
            <a:ext cx="19644151" cy="1905001"/>
          </a:xfrm>
          <a:prstGeom prst="rect">
            <a:avLst/>
          </a:prstGeom>
          <a:solidFill>
            <a:schemeClr val="accent1"/>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éNONCÉ</a:t>
            </a:r>
          </a:p>
        </p:txBody>
      </p:sp>
      <p:sp>
        <p:nvSpPr>
          <p:cNvPr id="174" name="TEMPS"/>
          <p:cNvSpPr/>
          <p:nvPr/>
        </p:nvSpPr>
        <p:spPr>
          <a:xfrm>
            <a:off x="1165482" y="11336024"/>
            <a:ext cx="6749485"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6300">
                <a:solidFill>
                  <a:srgbClr val="FFFFFF"/>
                </a:solidFill>
                <a:latin typeface="Proxima Nova Extrabold"/>
                <a:ea typeface="Proxima Nova Extrabold"/>
                <a:cs typeface="Proxima Nova Extrabold"/>
                <a:sym typeface="Proxima Nova Extrabold"/>
              </a:defRPr>
            </a:lvl1pPr>
          </a:lstStyle>
          <a:p>
            <a:pPr/>
            <a:r>
              <a:t>TEMPS</a:t>
            </a:r>
          </a:p>
        </p:txBody>
      </p:sp>
      <p:sp>
        <p:nvSpPr>
          <p:cNvPr id="175" name="DESTINATAIRE"/>
          <p:cNvSpPr/>
          <p:nvPr/>
        </p:nvSpPr>
        <p:spPr>
          <a:xfrm>
            <a:off x="8439396" y="8234302"/>
            <a:ext cx="6749485"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6200">
                <a:solidFill>
                  <a:srgbClr val="FFFFFF"/>
                </a:solidFill>
                <a:latin typeface="Proxima Nova Extrabold"/>
                <a:ea typeface="Proxima Nova Extrabold"/>
                <a:cs typeface="Proxima Nova Extrabold"/>
                <a:sym typeface="Proxima Nova Extrabold"/>
              </a:defRPr>
            </a:lvl1pPr>
          </a:lstStyle>
          <a:p>
            <a:pPr/>
            <a:r>
              <a:t>DESTINATAIRE</a:t>
            </a:r>
          </a:p>
        </p:txBody>
      </p:sp>
      <p:sp>
        <p:nvSpPr>
          <p:cNvPr id="176" name="Lieu"/>
          <p:cNvSpPr/>
          <p:nvPr/>
        </p:nvSpPr>
        <p:spPr>
          <a:xfrm>
            <a:off x="17222719" y="11336024"/>
            <a:ext cx="6749485"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6100">
                <a:solidFill>
                  <a:srgbClr val="FFFFFF"/>
                </a:solidFill>
                <a:latin typeface="Proxima Nova Extrabold"/>
                <a:ea typeface="Proxima Nova Extrabold"/>
                <a:cs typeface="Proxima Nova Extrabold"/>
                <a:sym typeface="Proxima Nova Extrabold"/>
              </a:defRPr>
            </a:lvl1pPr>
          </a:lstStyle>
          <a:p>
            <a:pPr/>
            <a:r>
              <a:t>Lieu</a:t>
            </a:r>
          </a:p>
        </p:txBody>
      </p:sp>
      <p:sp>
        <p:nvSpPr>
          <p:cNvPr id="177" name="Ligne"/>
          <p:cNvSpPr/>
          <p:nvPr/>
        </p:nvSpPr>
        <p:spPr>
          <a:xfrm flipV="1">
            <a:off x="11814138" y="2210761"/>
            <a:ext cx="1" cy="2523701"/>
          </a:xfrm>
          <a:prstGeom prst="line">
            <a:avLst/>
          </a:prstGeom>
          <a:ln w="203200">
            <a:solidFill>
              <a:schemeClr val="accent5"/>
            </a:solidFill>
            <a:miter lim="400000"/>
          </a:ln>
        </p:spPr>
        <p:txBody>
          <a:bodyPr lIns="50800" tIns="50800" rIns="50800" bIns="50800" anchor="ctr"/>
          <a:lstStyle/>
          <a:p>
            <a:pPr/>
          </a:p>
        </p:txBody>
      </p:sp>
      <p:sp>
        <p:nvSpPr>
          <p:cNvPr id="178" name="Ligne"/>
          <p:cNvSpPr/>
          <p:nvPr/>
        </p:nvSpPr>
        <p:spPr>
          <a:xfrm flipV="1">
            <a:off x="11814138" y="6570323"/>
            <a:ext cx="1" cy="1653503"/>
          </a:xfrm>
          <a:prstGeom prst="line">
            <a:avLst/>
          </a:prstGeom>
          <a:ln w="203200">
            <a:solidFill>
              <a:schemeClr val="accent5"/>
            </a:solidFill>
            <a:miter lim="400000"/>
          </a:ln>
        </p:spPr>
        <p:txBody>
          <a:bodyPr lIns="50800" tIns="50800" rIns="50800" bIns="50800" anchor="ctr"/>
          <a:lstStyle/>
          <a:p>
            <a:pPr/>
          </a:p>
        </p:txBody>
      </p:sp>
      <p:sp>
        <p:nvSpPr>
          <p:cNvPr id="179" name="Ligne"/>
          <p:cNvSpPr/>
          <p:nvPr/>
        </p:nvSpPr>
        <p:spPr>
          <a:xfrm flipV="1">
            <a:off x="6567145" y="10063527"/>
            <a:ext cx="1811292" cy="1287423"/>
          </a:xfrm>
          <a:prstGeom prst="line">
            <a:avLst/>
          </a:prstGeom>
          <a:ln w="203200">
            <a:solidFill>
              <a:schemeClr val="accent5"/>
            </a:solidFill>
            <a:miter lim="400000"/>
          </a:ln>
        </p:spPr>
        <p:txBody>
          <a:bodyPr lIns="50800" tIns="50800" rIns="50800" bIns="50800" anchor="ctr"/>
          <a:lstStyle/>
          <a:p>
            <a:pPr/>
          </a:p>
        </p:txBody>
      </p:sp>
      <p:sp>
        <p:nvSpPr>
          <p:cNvPr id="180" name="Ligne"/>
          <p:cNvSpPr/>
          <p:nvPr/>
        </p:nvSpPr>
        <p:spPr>
          <a:xfrm flipH="1" flipV="1">
            <a:off x="15206715" y="10221655"/>
            <a:ext cx="1897543" cy="1330550"/>
          </a:xfrm>
          <a:prstGeom prst="line">
            <a:avLst/>
          </a:prstGeom>
          <a:ln w="203200">
            <a:solidFill>
              <a:schemeClr val="accent5"/>
            </a:solidFill>
            <a:miter lim="400000"/>
          </a:ln>
        </p:spPr>
        <p:txBody>
          <a:bodyPr lIns="50800" tIns="50800" rIns="50800" bIns="50800" anchor="ctr"/>
          <a:lstStyle/>
          <a:p>
            <a:pPr/>
          </a:p>
        </p:txBody>
      </p:sp>
      <p:sp>
        <p:nvSpPr>
          <p:cNvPr id="181" name="Qui parle ?"/>
          <p:cNvSpPr/>
          <p:nvPr/>
        </p:nvSpPr>
        <p:spPr>
          <a:xfrm>
            <a:off x="8566396" y="512375"/>
            <a:ext cx="6749485"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5300">
                <a:solidFill>
                  <a:srgbClr val="FFFFFF"/>
                </a:solidFill>
                <a:latin typeface="Proxima Nova Extrabold"/>
                <a:ea typeface="Proxima Nova Extrabold"/>
                <a:cs typeface="Proxima Nova Extrabold"/>
                <a:sym typeface="Proxima Nova Extrabold"/>
              </a:defRPr>
            </a:lvl1pPr>
          </a:lstStyle>
          <a:p>
            <a:pPr/>
            <a:r>
              <a:t>Qui parle ?</a:t>
            </a:r>
          </a:p>
        </p:txBody>
      </p:sp>
      <p:sp>
        <p:nvSpPr>
          <p:cNvPr id="182" name="À qui?"/>
          <p:cNvSpPr/>
          <p:nvPr/>
        </p:nvSpPr>
        <p:spPr>
          <a:xfrm>
            <a:off x="8566396" y="8234302"/>
            <a:ext cx="6749485"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5300">
                <a:solidFill>
                  <a:srgbClr val="FFFFFF"/>
                </a:solidFill>
                <a:latin typeface="Proxima Nova Extrabold"/>
                <a:ea typeface="Proxima Nova Extrabold"/>
                <a:cs typeface="Proxima Nova Extrabold"/>
                <a:sym typeface="Proxima Nova Extrabold"/>
              </a:defRPr>
            </a:lvl1pPr>
          </a:lstStyle>
          <a:p>
            <a:pPr/>
            <a:r>
              <a:t>À qui?</a:t>
            </a:r>
          </a:p>
        </p:txBody>
      </p:sp>
      <p:sp>
        <p:nvSpPr>
          <p:cNvPr id="183" name="Quand?"/>
          <p:cNvSpPr/>
          <p:nvPr/>
        </p:nvSpPr>
        <p:spPr>
          <a:xfrm>
            <a:off x="1165482" y="11336024"/>
            <a:ext cx="6749485"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5300">
                <a:solidFill>
                  <a:srgbClr val="FFFFFF"/>
                </a:solidFill>
                <a:latin typeface="Proxima Nova Extrabold"/>
                <a:ea typeface="Proxima Nova Extrabold"/>
                <a:cs typeface="Proxima Nova Extrabold"/>
                <a:sym typeface="Proxima Nova Extrabold"/>
              </a:defRPr>
            </a:lvl1pPr>
          </a:lstStyle>
          <a:p>
            <a:pPr/>
            <a:r>
              <a:t>Quand?</a:t>
            </a:r>
          </a:p>
        </p:txBody>
      </p:sp>
      <p:sp>
        <p:nvSpPr>
          <p:cNvPr id="184" name="Où?"/>
          <p:cNvSpPr/>
          <p:nvPr/>
        </p:nvSpPr>
        <p:spPr>
          <a:xfrm>
            <a:off x="17222719" y="11336024"/>
            <a:ext cx="6749485"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5300">
                <a:solidFill>
                  <a:srgbClr val="FFFFFF"/>
                </a:solidFill>
                <a:latin typeface="Proxima Nova Extrabold"/>
                <a:ea typeface="Proxima Nova Extrabold"/>
                <a:cs typeface="Proxima Nova Extrabold"/>
                <a:sym typeface="Proxima Nova Extrabold"/>
              </a:defRPr>
            </a:lvl1pPr>
          </a:lstStyle>
          <a:p>
            <a:pPr/>
            <a:r>
              <a:t>Où?</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 presetID="2" grpId="1" fill="hold">
                                  <p:stCondLst>
                                    <p:cond delay="0"/>
                                  </p:stCondLst>
                                  <p:iterate type="el" backwards="0">
                                    <p:tmAbs val="0"/>
                                  </p:iterate>
                                  <p:childTnLst>
                                    <p:set>
                                      <p:cBhvr>
                                        <p:cTn id="6" fill="hold"/>
                                        <p:tgtEl>
                                          <p:spTgt spid="181"/>
                                        </p:tgtEl>
                                        <p:attrNameLst>
                                          <p:attrName>style.visibility</p:attrName>
                                        </p:attrNameLst>
                                      </p:cBhvr>
                                      <p:to>
                                        <p:strVal val="visible"/>
                                      </p:to>
                                    </p:set>
                                    <p:anim calcmode="lin" valueType="num">
                                      <p:cBhvr>
                                        <p:cTn id="7" dur="1500" fill="hold"/>
                                        <p:tgtEl>
                                          <p:spTgt spid="181"/>
                                        </p:tgtEl>
                                        <p:attrNameLst>
                                          <p:attrName>ppt_x</p:attrName>
                                        </p:attrNameLst>
                                      </p:cBhvr>
                                      <p:tavLst>
                                        <p:tav tm="0">
                                          <p:val>
                                            <p:strVal val="#ppt_x"/>
                                          </p:val>
                                        </p:tav>
                                        <p:tav tm="100000">
                                          <p:val>
                                            <p:strVal val="#ppt_x"/>
                                          </p:val>
                                        </p:tav>
                                      </p:tavLst>
                                    </p:anim>
                                    <p:anim calcmode="lin" valueType="num">
                                      <p:cBhvr>
                                        <p:cTn id="8" dur="1500" fill="hold"/>
                                        <p:tgtEl>
                                          <p:spTgt spid="181"/>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xit" nodeType="clickEffect" presetSubtype="0" presetID="1" grpId="2" fill="hold">
                                  <p:stCondLst>
                                    <p:cond delay="0"/>
                                  </p:stCondLst>
                                  <p:iterate type="el" backwards="0">
                                    <p:tmAbs val="0"/>
                                  </p:iterate>
                                  <p:childTnLst>
                                    <p:set>
                                      <p:cBhvr>
                                        <p:cTn id="12" fill="hold">
                                          <p:stCondLst>
                                            <p:cond delay="0"/>
                                          </p:stCondLst>
                                        </p:cTn>
                                        <p:tgtEl>
                                          <p:spTgt spid="181"/>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1" presetID="2" grpId="3" fill="hold">
                                  <p:stCondLst>
                                    <p:cond delay="0"/>
                                  </p:stCondLst>
                                  <p:iterate type="el" backwards="0">
                                    <p:tmAbs val="0"/>
                                  </p:iterate>
                                  <p:childTnLst>
                                    <p:set>
                                      <p:cBhvr>
                                        <p:cTn id="16" fill="hold"/>
                                        <p:tgtEl>
                                          <p:spTgt spid="172"/>
                                        </p:tgtEl>
                                        <p:attrNameLst>
                                          <p:attrName>style.visibility</p:attrName>
                                        </p:attrNameLst>
                                      </p:cBhvr>
                                      <p:to>
                                        <p:strVal val="visible"/>
                                      </p:to>
                                    </p:set>
                                    <p:anim calcmode="lin" valueType="num">
                                      <p:cBhvr>
                                        <p:cTn id="17" dur="1500" fill="hold"/>
                                        <p:tgtEl>
                                          <p:spTgt spid="172"/>
                                        </p:tgtEl>
                                        <p:attrNameLst>
                                          <p:attrName>ppt_x</p:attrName>
                                        </p:attrNameLst>
                                      </p:cBhvr>
                                      <p:tavLst>
                                        <p:tav tm="0">
                                          <p:val>
                                            <p:strVal val="#ppt_x"/>
                                          </p:val>
                                        </p:tav>
                                        <p:tav tm="100000">
                                          <p:val>
                                            <p:strVal val="#ppt_x"/>
                                          </p:val>
                                        </p:tav>
                                      </p:tavLst>
                                    </p:anim>
                                    <p:anim calcmode="lin" valueType="num">
                                      <p:cBhvr>
                                        <p:cTn id="18" dur="1500" fill="hold"/>
                                        <p:tgtEl>
                                          <p:spTgt spid="172"/>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8" presetID="22" grpId="4" fill="hold">
                                  <p:stCondLst>
                                    <p:cond delay="0"/>
                                  </p:stCondLst>
                                  <p:iterate type="el" backwards="0">
                                    <p:tmAbs val="0"/>
                                  </p:iterate>
                                  <p:childTnLst>
                                    <p:set>
                                      <p:cBhvr>
                                        <p:cTn id="22" fill="hold"/>
                                        <p:tgtEl>
                                          <p:spTgt spid="177"/>
                                        </p:tgtEl>
                                        <p:attrNameLst>
                                          <p:attrName>style.visibility</p:attrName>
                                        </p:attrNameLst>
                                      </p:cBhvr>
                                      <p:to>
                                        <p:strVal val="visible"/>
                                      </p:to>
                                    </p:set>
                                    <p:animEffect filter="wipe(left)" transition="in">
                                      <p:cBhvr>
                                        <p:cTn id="23" dur="1000"/>
                                        <p:tgtEl>
                                          <p:spTgt spid="177"/>
                                        </p:tgtEl>
                                      </p:cBhvr>
                                    </p:animEffect>
                                  </p:childTnLst>
                                </p:cTn>
                              </p:par>
                            </p:childTnLst>
                          </p:cTn>
                        </p:par>
                      </p:childTnLst>
                    </p:cTn>
                  </p:par>
                  <p:par>
                    <p:cTn id="24" fill="hold">
                      <p:stCondLst>
                        <p:cond delay="indefinite"/>
                      </p:stCondLst>
                      <p:childTnLst>
                        <p:par>
                          <p:cTn id="25" fill="hold">
                            <p:stCondLst>
                              <p:cond delay="0"/>
                            </p:stCondLst>
                            <p:childTnLst>
                              <p:par>
                                <p:cTn id="26" presetClass="entr" nodeType="clickEffect" presetSubtype="8" presetID="22" grpId="5" fill="hold">
                                  <p:stCondLst>
                                    <p:cond delay="0"/>
                                  </p:stCondLst>
                                  <p:iterate type="el" backwards="0">
                                    <p:tmAbs val="0"/>
                                  </p:iterate>
                                  <p:childTnLst>
                                    <p:set>
                                      <p:cBhvr>
                                        <p:cTn id="27" fill="hold"/>
                                        <p:tgtEl>
                                          <p:spTgt spid="178"/>
                                        </p:tgtEl>
                                        <p:attrNameLst>
                                          <p:attrName>style.visibility</p:attrName>
                                        </p:attrNameLst>
                                      </p:cBhvr>
                                      <p:to>
                                        <p:strVal val="visible"/>
                                      </p:to>
                                    </p:set>
                                    <p:animEffect filter="wipe(left)" transition="in">
                                      <p:cBhvr>
                                        <p:cTn id="28" dur="1000"/>
                                        <p:tgtEl>
                                          <p:spTgt spid="178"/>
                                        </p:tgtEl>
                                      </p:cBhvr>
                                    </p:animEffec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1" presetID="2" grpId="6" fill="hold">
                                  <p:stCondLst>
                                    <p:cond delay="0"/>
                                  </p:stCondLst>
                                  <p:iterate type="el" backwards="0">
                                    <p:tmAbs val="0"/>
                                  </p:iterate>
                                  <p:childTnLst>
                                    <p:set>
                                      <p:cBhvr>
                                        <p:cTn id="32" fill="hold"/>
                                        <p:tgtEl>
                                          <p:spTgt spid="182"/>
                                        </p:tgtEl>
                                        <p:attrNameLst>
                                          <p:attrName>style.visibility</p:attrName>
                                        </p:attrNameLst>
                                      </p:cBhvr>
                                      <p:to>
                                        <p:strVal val="visible"/>
                                      </p:to>
                                    </p:set>
                                    <p:anim calcmode="lin" valueType="num">
                                      <p:cBhvr>
                                        <p:cTn id="33" dur="1500" fill="hold"/>
                                        <p:tgtEl>
                                          <p:spTgt spid="182"/>
                                        </p:tgtEl>
                                        <p:attrNameLst>
                                          <p:attrName>ppt_x</p:attrName>
                                        </p:attrNameLst>
                                      </p:cBhvr>
                                      <p:tavLst>
                                        <p:tav tm="0">
                                          <p:val>
                                            <p:strVal val="#ppt_x"/>
                                          </p:val>
                                        </p:tav>
                                        <p:tav tm="100000">
                                          <p:val>
                                            <p:strVal val="#ppt_x"/>
                                          </p:val>
                                        </p:tav>
                                      </p:tavLst>
                                    </p:anim>
                                    <p:anim calcmode="lin" valueType="num">
                                      <p:cBhvr>
                                        <p:cTn id="34" dur="1500" fill="hold"/>
                                        <p:tgtEl>
                                          <p:spTgt spid="182"/>
                                        </p:tgtEl>
                                        <p:attrNameLst>
                                          <p:attrName>ppt_y</p:attrName>
                                        </p:attrNameLst>
                                      </p:cBhvr>
                                      <p:tavLst>
                                        <p:tav tm="0">
                                          <p:val>
                                            <p:strVal val="0-#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Class="exit" nodeType="clickEffect" presetSubtype="0" presetID="1" grpId="7" fill="hold">
                                  <p:stCondLst>
                                    <p:cond delay="0"/>
                                  </p:stCondLst>
                                  <p:iterate type="el" backwards="0">
                                    <p:tmAbs val="0"/>
                                  </p:iterate>
                                  <p:childTnLst>
                                    <p:set>
                                      <p:cBhvr>
                                        <p:cTn id="38" fill="hold">
                                          <p:stCondLst>
                                            <p:cond delay="0"/>
                                          </p:stCondLst>
                                        </p:cTn>
                                        <p:tgtEl>
                                          <p:spTgt spid="182"/>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1" presetID="2" grpId="8" fill="hold">
                                  <p:stCondLst>
                                    <p:cond delay="0"/>
                                  </p:stCondLst>
                                  <p:iterate type="el" backwards="0">
                                    <p:tmAbs val="0"/>
                                  </p:iterate>
                                  <p:childTnLst>
                                    <p:set>
                                      <p:cBhvr>
                                        <p:cTn id="42" fill="hold"/>
                                        <p:tgtEl>
                                          <p:spTgt spid="175"/>
                                        </p:tgtEl>
                                        <p:attrNameLst>
                                          <p:attrName>style.visibility</p:attrName>
                                        </p:attrNameLst>
                                      </p:cBhvr>
                                      <p:to>
                                        <p:strVal val="visible"/>
                                      </p:to>
                                    </p:set>
                                    <p:anim calcmode="lin" valueType="num">
                                      <p:cBhvr>
                                        <p:cTn id="43" dur="1500" fill="hold"/>
                                        <p:tgtEl>
                                          <p:spTgt spid="175"/>
                                        </p:tgtEl>
                                        <p:attrNameLst>
                                          <p:attrName>ppt_x</p:attrName>
                                        </p:attrNameLst>
                                      </p:cBhvr>
                                      <p:tavLst>
                                        <p:tav tm="0">
                                          <p:val>
                                            <p:strVal val="#ppt_x"/>
                                          </p:val>
                                        </p:tav>
                                        <p:tav tm="100000">
                                          <p:val>
                                            <p:strVal val="#ppt_x"/>
                                          </p:val>
                                        </p:tav>
                                      </p:tavLst>
                                    </p:anim>
                                    <p:anim calcmode="lin" valueType="num">
                                      <p:cBhvr>
                                        <p:cTn id="44" dur="1500" fill="hold"/>
                                        <p:tgtEl>
                                          <p:spTgt spid="175"/>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Class="entr" nodeType="clickEffect" presetSubtype="8" presetID="22" grpId="9" fill="hold">
                                  <p:stCondLst>
                                    <p:cond delay="0"/>
                                  </p:stCondLst>
                                  <p:iterate type="el" backwards="0">
                                    <p:tmAbs val="0"/>
                                  </p:iterate>
                                  <p:childTnLst>
                                    <p:set>
                                      <p:cBhvr>
                                        <p:cTn id="48" fill="hold"/>
                                        <p:tgtEl>
                                          <p:spTgt spid="179"/>
                                        </p:tgtEl>
                                        <p:attrNameLst>
                                          <p:attrName>style.visibility</p:attrName>
                                        </p:attrNameLst>
                                      </p:cBhvr>
                                      <p:to>
                                        <p:strVal val="visible"/>
                                      </p:to>
                                    </p:set>
                                    <p:animEffect filter="wipe(left)" transition="in">
                                      <p:cBhvr>
                                        <p:cTn id="49" dur="1000"/>
                                        <p:tgtEl>
                                          <p:spTgt spid="179"/>
                                        </p:tgtEl>
                                      </p:cBhvr>
                                    </p:animEffect>
                                  </p:childTnLst>
                                </p:cTn>
                              </p:par>
                            </p:childTnLst>
                          </p:cTn>
                        </p:par>
                      </p:childTnLst>
                    </p:cTn>
                  </p:par>
                  <p:par>
                    <p:cTn id="50" fill="hold">
                      <p:stCondLst>
                        <p:cond delay="indefinite"/>
                      </p:stCondLst>
                      <p:childTnLst>
                        <p:par>
                          <p:cTn id="51" fill="hold">
                            <p:stCondLst>
                              <p:cond delay="0"/>
                            </p:stCondLst>
                            <p:childTnLst>
                              <p:par>
                                <p:cTn id="52" presetClass="entr" nodeType="clickEffect" presetSubtype="1" presetID="2" grpId="10" fill="hold">
                                  <p:stCondLst>
                                    <p:cond delay="0"/>
                                  </p:stCondLst>
                                  <p:iterate type="el" backwards="0">
                                    <p:tmAbs val="0"/>
                                  </p:iterate>
                                  <p:childTnLst>
                                    <p:set>
                                      <p:cBhvr>
                                        <p:cTn id="53" fill="hold"/>
                                        <p:tgtEl>
                                          <p:spTgt spid="183"/>
                                        </p:tgtEl>
                                        <p:attrNameLst>
                                          <p:attrName>style.visibility</p:attrName>
                                        </p:attrNameLst>
                                      </p:cBhvr>
                                      <p:to>
                                        <p:strVal val="visible"/>
                                      </p:to>
                                    </p:set>
                                    <p:anim calcmode="lin" valueType="num">
                                      <p:cBhvr>
                                        <p:cTn id="54" dur="1500" fill="hold"/>
                                        <p:tgtEl>
                                          <p:spTgt spid="183"/>
                                        </p:tgtEl>
                                        <p:attrNameLst>
                                          <p:attrName>ppt_x</p:attrName>
                                        </p:attrNameLst>
                                      </p:cBhvr>
                                      <p:tavLst>
                                        <p:tav tm="0">
                                          <p:val>
                                            <p:strVal val="#ppt_x"/>
                                          </p:val>
                                        </p:tav>
                                        <p:tav tm="100000">
                                          <p:val>
                                            <p:strVal val="#ppt_x"/>
                                          </p:val>
                                        </p:tav>
                                      </p:tavLst>
                                    </p:anim>
                                    <p:anim calcmode="lin" valueType="num">
                                      <p:cBhvr>
                                        <p:cTn id="55" dur="1500" fill="hold"/>
                                        <p:tgtEl>
                                          <p:spTgt spid="183"/>
                                        </p:tgtEl>
                                        <p:attrNameLst>
                                          <p:attrName>ppt_y</p:attrName>
                                        </p:attrNameLst>
                                      </p:cBhvr>
                                      <p:tavLst>
                                        <p:tav tm="0">
                                          <p:val>
                                            <p:strVal val="0-#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Class="exit" nodeType="clickEffect" presetSubtype="0" presetID="1" grpId="11" fill="hold">
                                  <p:stCondLst>
                                    <p:cond delay="0"/>
                                  </p:stCondLst>
                                  <p:iterate type="el" backwards="0">
                                    <p:tmAbs val="0"/>
                                  </p:iterate>
                                  <p:childTnLst>
                                    <p:set>
                                      <p:cBhvr>
                                        <p:cTn id="59" fill="hold">
                                          <p:stCondLst>
                                            <p:cond delay="0"/>
                                          </p:stCondLst>
                                        </p:cTn>
                                        <p:tgtEl>
                                          <p:spTgt spid="183"/>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Class="entr" nodeType="clickEffect" presetSubtype="1" presetID="2" grpId="12" fill="hold">
                                  <p:stCondLst>
                                    <p:cond delay="0"/>
                                  </p:stCondLst>
                                  <p:iterate type="el" backwards="0">
                                    <p:tmAbs val="0"/>
                                  </p:iterate>
                                  <p:childTnLst>
                                    <p:set>
                                      <p:cBhvr>
                                        <p:cTn id="63" fill="hold"/>
                                        <p:tgtEl>
                                          <p:spTgt spid="174"/>
                                        </p:tgtEl>
                                        <p:attrNameLst>
                                          <p:attrName>style.visibility</p:attrName>
                                        </p:attrNameLst>
                                      </p:cBhvr>
                                      <p:to>
                                        <p:strVal val="visible"/>
                                      </p:to>
                                    </p:set>
                                    <p:anim calcmode="lin" valueType="num">
                                      <p:cBhvr>
                                        <p:cTn id="64" dur="1500" fill="hold"/>
                                        <p:tgtEl>
                                          <p:spTgt spid="174"/>
                                        </p:tgtEl>
                                        <p:attrNameLst>
                                          <p:attrName>ppt_x</p:attrName>
                                        </p:attrNameLst>
                                      </p:cBhvr>
                                      <p:tavLst>
                                        <p:tav tm="0">
                                          <p:val>
                                            <p:strVal val="#ppt_x"/>
                                          </p:val>
                                        </p:tav>
                                        <p:tav tm="100000">
                                          <p:val>
                                            <p:strVal val="#ppt_x"/>
                                          </p:val>
                                        </p:tav>
                                      </p:tavLst>
                                    </p:anim>
                                    <p:anim calcmode="lin" valueType="num">
                                      <p:cBhvr>
                                        <p:cTn id="65" dur="1500" fill="hold"/>
                                        <p:tgtEl>
                                          <p:spTgt spid="174"/>
                                        </p:tgtEl>
                                        <p:attrNameLst>
                                          <p:attrName>ppt_y</p:attrName>
                                        </p:attrNameLst>
                                      </p:cBhvr>
                                      <p:tavLst>
                                        <p:tav tm="0">
                                          <p:val>
                                            <p:strVal val="0-#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Class="entr" nodeType="clickEffect" presetSubtype="8" presetID="22" grpId="13" fill="hold">
                                  <p:stCondLst>
                                    <p:cond delay="0"/>
                                  </p:stCondLst>
                                  <p:iterate type="el" backwards="0">
                                    <p:tmAbs val="0"/>
                                  </p:iterate>
                                  <p:childTnLst>
                                    <p:set>
                                      <p:cBhvr>
                                        <p:cTn id="69" fill="hold"/>
                                        <p:tgtEl>
                                          <p:spTgt spid="180"/>
                                        </p:tgtEl>
                                        <p:attrNameLst>
                                          <p:attrName>style.visibility</p:attrName>
                                        </p:attrNameLst>
                                      </p:cBhvr>
                                      <p:to>
                                        <p:strVal val="visible"/>
                                      </p:to>
                                    </p:set>
                                    <p:animEffect filter="wipe(left)" transition="in">
                                      <p:cBhvr>
                                        <p:cTn id="70" dur="1000"/>
                                        <p:tgtEl>
                                          <p:spTgt spid="180"/>
                                        </p:tgtEl>
                                      </p:cBhvr>
                                    </p:animEffect>
                                  </p:childTnLst>
                                </p:cTn>
                              </p:par>
                            </p:childTnLst>
                          </p:cTn>
                        </p:par>
                      </p:childTnLst>
                    </p:cTn>
                  </p:par>
                  <p:par>
                    <p:cTn id="71" fill="hold">
                      <p:stCondLst>
                        <p:cond delay="indefinite"/>
                      </p:stCondLst>
                      <p:childTnLst>
                        <p:par>
                          <p:cTn id="72" fill="hold">
                            <p:stCondLst>
                              <p:cond delay="0"/>
                            </p:stCondLst>
                            <p:childTnLst>
                              <p:par>
                                <p:cTn id="73" presetClass="entr" nodeType="clickEffect" presetSubtype="1" presetID="2" grpId="14" fill="hold">
                                  <p:stCondLst>
                                    <p:cond delay="0"/>
                                  </p:stCondLst>
                                  <p:iterate type="el" backwards="0">
                                    <p:tmAbs val="0"/>
                                  </p:iterate>
                                  <p:childTnLst>
                                    <p:set>
                                      <p:cBhvr>
                                        <p:cTn id="74" fill="hold"/>
                                        <p:tgtEl>
                                          <p:spTgt spid="184"/>
                                        </p:tgtEl>
                                        <p:attrNameLst>
                                          <p:attrName>style.visibility</p:attrName>
                                        </p:attrNameLst>
                                      </p:cBhvr>
                                      <p:to>
                                        <p:strVal val="visible"/>
                                      </p:to>
                                    </p:set>
                                    <p:anim calcmode="lin" valueType="num">
                                      <p:cBhvr>
                                        <p:cTn id="75" dur="1500" fill="hold"/>
                                        <p:tgtEl>
                                          <p:spTgt spid="184"/>
                                        </p:tgtEl>
                                        <p:attrNameLst>
                                          <p:attrName>ppt_x</p:attrName>
                                        </p:attrNameLst>
                                      </p:cBhvr>
                                      <p:tavLst>
                                        <p:tav tm="0">
                                          <p:val>
                                            <p:strVal val="#ppt_x"/>
                                          </p:val>
                                        </p:tav>
                                        <p:tav tm="100000">
                                          <p:val>
                                            <p:strVal val="#ppt_x"/>
                                          </p:val>
                                        </p:tav>
                                      </p:tavLst>
                                    </p:anim>
                                    <p:anim calcmode="lin" valueType="num">
                                      <p:cBhvr>
                                        <p:cTn id="76" dur="1500" fill="hold"/>
                                        <p:tgtEl>
                                          <p:spTgt spid="184"/>
                                        </p:tgtEl>
                                        <p:attrNameLst>
                                          <p:attrName>ppt_y</p:attrName>
                                        </p:attrNameLst>
                                      </p:cBhvr>
                                      <p:tavLst>
                                        <p:tav tm="0">
                                          <p:val>
                                            <p:strVal val="0-#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Class="exit" nodeType="clickEffect" presetSubtype="0" presetID="1" grpId="15" fill="hold">
                                  <p:stCondLst>
                                    <p:cond delay="0"/>
                                  </p:stCondLst>
                                  <p:iterate type="el" backwards="0">
                                    <p:tmAbs val="0"/>
                                  </p:iterate>
                                  <p:childTnLst>
                                    <p:set>
                                      <p:cBhvr>
                                        <p:cTn id="80" fill="hold">
                                          <p:stCondLst>
                                            <p:cond delay="0"/>
                                          </p:stCondLst>
                                        </p:cTn>
                                        <p:tgtEl>
                                          <p:spTgt spid="184"/>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Class="entr" nodeType="clickEffect" presetSubtype="1" presetID="2" grpId="16" fill="hold">
                                  <p:stCondLst>
                                    <p:cond delay="0"/>
                                  </p:stCondLst>
                                  <p:iterate type="el" backwards="0">
                                    <p:tmAbs val="0"/>
                                  </p:iterate>
                                  <p:childTnLst>
                                    <p:set>
                                      <p:cBhvr>
                                        <p:cTn id="84" fill="hold"/>
                                        <p:tgtEl>
                                          <p:spTgt spid="176"/>
                                        </p:tgtEl>
                                        <p:attrNameLst>
                                          <p:attrName>style.visibility</p:attrName>
                                        </p:attrNameLst>
                                      </p:cBhvr>
                                      <p:to>
                                        <p:strVal val="visible"/>
                                      </p:to>
                                    </p:set>
                                    <p:anim calcmode="lin" valueType="num">
                                      <p:cBhvr>
                                        <p:cTn id="85" dur="1500" fill="hold"/>
                                        <p:tgtEl>
                                          <p:spTgt spid="176"/>
                                        </p:tgtEl>
                                        <p:attrNameLst>
                                          <p:attrName>ppt_x</p:attrName>
                                        </p:attrNameLst>
                                      </p:cBhvr>
                                      <p:tavLst>
                                        <p:tav tm="0">
                                          <p:val>
                                            <p:strVal val="#ppt_x"/>
                                          </p:val>
                                        </p:tav>
                                        <p:tav tm="100000">
                                          <p:val>
                                            <p:strVal val="#ppt_x"/>
                                          </p:val>
                                        </p:tav>
                                      </p:tavLst>
                                    </p:anim>
                                    <p:anim calcmode="lin" valueType="num">
                                      <p:cBhvr>
                                        <p:cTn id="86" dur="1500" fill="hold"/>
                                        <p:tgtEl>
                                          <p:spTgt spid="17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80" grpId="13"/>
      <p:bldP build="whole" bldLvl="1" animBg="1" rev="0" advAuto="0" spid="172" grpId="3"/>
      <p:bldP build="whole" bldLvl="1" animBg="1" rev="0" advAuto="0" spid="174" grpId="12"/>
      <p:bldP build="whole" bldLvl="1" animBg="1" rev="0" advAuto="0" spid="175" grpId="8"/>
      <p:bldP build="whole" bldLvl="1" animBg="1" rev="0" advAuto="0" spid="178" grpId="5"/>
      <p:bldP build="whole" bldLvl="1" animBg="1" rev="0" advAuto="0" spid="183" grpId="10"/>
      <p:bldP build="whole" bldLvl="1" animBg="1" rev="0" advAuto="0" spid="183" grpId="11"/>
      <p:bldP build="whole" bldLvl="1" animBg="1" rev="0" advAuto="0" spid="177" grpId="4"/>
      <p:bldP build="whole" bldLvl="1" animBg="1" rev="0" advAuto="0" spid="184" grpId="14"/>
      <p:bldP build="whole" bldLvl="1" animBg="1" rev="0" advAuto="0" spid="181" grpId="1"/>
      <p:bldP build="whole" bldLvl="1" animBg="1" rev="0" advAuto="0" spid="182" grpId="6"/>
      <p:bldP build="whole" bldLvl="1" animBg="1" rev="0" advAuto="0" spid="179" grpId="9"/>
      <p:bldP build="whole" bldLvl="1" animBg="1" rev="0" advAuto="0" spid="181" grpId="2"/>
      <p:bldP build="whole" bldLvl="1" animBg="1" rev="0" advAuto="0" spid="182" grpId="7"/>
      <p:bldP build="whole" bldLvl="1" animBg="1" rev="0" advAuto="0" spid="184" grpId="15"/>
      <p:bldP build="whole" bldLvl="1" animBg="1" rev="0" advAuto="0" spid="176" grpId="16"/>
    </p:bldLst>
  </p:timing>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6" name="En étudiant la situation d’énonciation, on cherche à déterminer"/>
          <p:cNvSpPr txBox="1"/>
          <p:nvPr>
            <p:ph type="body" idx="1"/>
          </p:nvPr>
        </p:nvSpPr>
        <p:spPr>
          <a:xfrm>
            <a:off x="1219200" y="-2866052"/>
            <a:ext cx="21945600" cy="11632157"/>
          </a:xfrm>
          <a:prstGeom prst="rect">
            <a:avLst/>
          </a:prstGeom>
        </p:spPr>
        <p:txBody>
          <a:bodyPr/>
          <a:lstStyle>
            <a:lvl1pPr>
              <a:lnSpc>
                <a:spcPct val="150000"/>
              </a:lnSpc>
            </a:lvl1pPr>
          </a:lstStyle>
          <a:p>
            <a:pPr/>
            <a:r>
              <a:t>En étudiant la situation d’énonciation, on cherche à déterminer</a:t>
            </a:r>
          </a:p>
        </p:txBody>
      </p:sp>
      <p:sp>
        <p:nvSpPr>
          <p:cNvPr id="187" name="Qui parle à qui?"/>
          <p:cNvSpPr/>
          <p:nvPr/>
        </p:nvSpPr>
        <p:spPr>
          <a:xfrm>
            <a:off x="906726" y="6336759"/>
            <a:ext cx="21599194"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6200">
                <a:solidFill>
                  <a:srgbClr val="FFFFFF"/>
                </a:solidFill>
                <a:latin typeface="Proxima Nova Extrabold"/>
                <a:ea typeface="Proxima Nova Extrabold"/>
                <a:cs typeface="Proxima Nova Extrabold"/>
                <a:sym typeface="Proxima Nova Extrabold"/>
              </a:defRPr>
            </a:lvl1pPr>
          </a:lstStyle>
          <a:p>
            <a:pPr/>
            <a:r>
              <a:t>Qui parle à qui?</a:t>
            </a:r>
          </a:p>
        </p:txBody>
      </p:sp>
      <p:sp>
        <p:nvSpPr>
          <p:cNvPr id="188" name="Où et quand?"/>
          <p:cNvSpPr/>
          <p:nvPr/>
        </p:nvSpPr>
        <p:spPr>
          <a:xfrm>
            <a:off x="906726" y="9610985"/>
            <a:ext cx="21599194"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6200">
                <a:solidFill>
                  <a:srgbClr val="FFFFFF"/>
                </a:solidFill>
                <a:latin typeface="Proxima Nova Extrabold"/>
                <a:ea typeface="Proxima Nova Extrabold"/>
                <a:cs typeface="Proxima Nova Extrabold"/>
                <a:sym typeface="Proxima Nova Extrabold"/>
              </a:defRPr>
            </a:lvl1pPr>
          </a:lstStyle>
          <a:p>
            <a:pPr/>
            <a:r>
              <a:t>Où et quand?</a:t>
            </a:r>
          </a:p>
        </p:txBody>
      </p:sp>
      <p:sp>
        <p:nvSpPr>
          <p:cNvPr id="189" name="ÉMETTEUR ET DESTINATAIRE"/>
          <p:cNvSpPr/>
          <p:nvPr/>
        </p:nvSpPr>
        <p:spPr>
          <a:xfrm>
            <a:off x="906726" y="6336759"/>
            <a:ext cx="21599194" cy="1905001"/>
          </a:xfrm>
          <a:prstGeom prst="rect">
            <a:avLst/>
          </a:prstGeom>
          <a:solidFill>
            <a:schemeClr val="accent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6000">
                <a:solidFill>
                  <a:srgbClr val="FFFFFF"/>
                </a:solidFill>
                <a:latin typeface="Proxima Nova Extrabold"/>
                <a:ea typeface="Proxima Nova Extrabold"/>
                <a:cs typeface="Proxima Nova Extrabold"/>
                <a:sym typeface="Proxima Nova Extrabold"/>
              </a:defRPr>
            </a:lvl1pPr>
          </a:lstStyle>
          <a:p>
            <a:pPr/>
            <a:r>
              <a:t>ÉMETTEUR ET DESTINATAIRE</a:t>
            </a:r>
          </a:p>
        </p:txBody>
      </p:sp>
      <p:sp>
        <p:nvSpPr>
          <p:cNvPr id="190" name="Le lieu et le moment"/>
          <p:cNvSpPr/>
          <p:nvPr/>
        </p:nvSpPr>
        <p:spPr>
          <a:xfrm>
            <a:off x="906726" y="9610985"/>
            <a:ext cx="21599194" cy="1905001"/>
          </a:xfrm>
          <a:prstGeom prst="rect">
            <a:avLst/>
          </a:prstGeom>
          <a:solidFill>
            <a:schemeClr val="accent4"/>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6000">
                <a:solidFill>
                  <a:srgbClr val="FFFFFF"/>
                </a:solidFill>
                <a:latin typeface="Proxima Nova Extrabold"/>
                <a:ea typeface="Proxima Nova Extrabold"/>
                <a:cs typeface="Proxima Nova Extrabold"/>
                <a:sym typeface="Proxima Nova Extrabold"/>
              </a:defRPr>
            </a:lvl1pPr>
          </a:lstStyle>
          <a:p>
            <a:pPr/>
            <a:r>
              <a:t>Le lieu et le moment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186"/>
                                        </p:tgtEl>
                                        <p:attrNameLst>
                                          <p:attrName>style.visibility</p:attrName>
                                        </p:attrNameLst>
                                      </p:cBhvr>
                                      <p:to>
                                        <p:strVal val="visible"/>
                                      </p:to>
                                    </p:set>
                                    <p:anim calcmode="lin" valueType="num">
                                      <p:cBhvr>
                                        <p:cTn id="7" dur="2500" fill="hold"/>
                                        <p:tgtEl>
                                          <p:spTgt spid="186"/>
                                        </p:tgtEl>
                                        <p:attrNameLst>
                                          <p:attrName>ppt_w</p:attrName>
                                        </p:attrNameLst>
                                      </p:cBhvr>
                                      <p:tavLst>
                                        <p:tav tm="0">
                                          <p:val>
                                            <p:fltVal val="0"/>
                                          </p:val>
                                        </p:tav>
                                        <p:tav tm="100000">
                                          <p:val>
                                            <p:strVal val="#ppt_w"/>
                                          </p:val>
                                        </p:tav>
                                      </p:tavLst>
                                    </p:anim>
                                    <p:anim calcmode="lin" valueType="num">
                                      <p:cBhvr>
                                        <p:cTn id="8" dur="2500" fill="hold"/>
                                        <p:tgtEl>
                                          <p:spTgt spid="18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1" presetID="2" grpId="2" fill="hold">
                                  <p:stCondLst>
                                    <p:cond delay="0"/>
                                  </p:stCondLst>
                                  <p:iterate type="el" backwards="0">
                                    <p:tmAbs val="0"/>
                                  </p:iterate>
                                  <p:childTnLst>
                                    <p:set>
                                      <p:cBhvr>
                                        <p:cTn id="12" fill="hold"/>
                                        <p:tgtEl>
                                          <p:spTgt spid="187"/>
                                        </p:tgtEl>
                                        <p:attrNameLst>
                                          <p:attrName>style.visibility</p:attrName>
                                        </p:attrNameLst>
                                      </p:cBhvr>
                                      <p:to>
                                        <p:strVal val="visible"/>
                                      </p:to>
                                    </p:set>
                                    <p:anim calcmode="lin" valueType="num">
                                      <p:cBhvr>
                                        <p:cTn id="13" dur="1500" fill="hold"/>
                                        <p:tgtEl>
                                          <p:spTgt spid="187"/>
                                        </p:tgtEl>
                                        <p:attrNameLst>
                                          <p:attrName>ppt_x</p:attrName>
                                        </p:attrNameLst>
                                      </p:cBhvr>
                                      <p:tavLst>
                                        <p:tav tm="0">
                                          <p:val>
                                            <p:strVal val="#ppt_x"/>
                                          </p:val>
                                        </p:tav>
                                        <p:tav tm="100000">
                                          <p:val>
                                            <p:strVal val="#ppt_x"/>
                                          </p:val>
                                        </p:tav>
                                      </p:tavLst>
                                    </p:anim>
                                    <p:anim calcmode="lin" valueType="num">
                                      <p:cBhvr>
                                        <p:cTn id="14" dur="1500" fill="hold"/>
                                        <p:tgtEl>
                                          <p:spTgt spid="187"/>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1" presetID="2" grpId="3" fill="hold">
                                  <p:stCondLst>
                                    <p:cond delay="0"/>
                                  </p:stCondLst>
                                  <p:iterate type="el" backwards="0">
                                    <p:tmAbs val="0"/>
                                  </p:iterate>
                                  <p:childTnLst>
                                    <p:set>
                                      <p:cBhvr>
                                        <p:cTn id="18" fill="hold"/>
                                        <p:tgtEl>
                                          <p:spTgt spid="188"/>
                                        </p:tgtEl>
                                        <p:attrNameLst>
                                          <p:attrName>style.visibility</p:attrName>
                                        </p:attrNameLst>
                                      </p:cBhvr>
                                      <p:to>
                                        <p:strVal val="visible"/>
                                      </p:to>
                                    </p:set>
                                    <p:anim calcmode="lin" valueType="num">
                                      <p:cBhvr>
                                        <p:cTn id="19" dur="1500" fill="hold"/>
                                        <p:tgtEl>
                                          <p:spTgt spid="188"/>
                                        </p:tgtEl>
                                        <p:attrNameLst>
                                          <p:attrName>ppt_x</p:attrName>
                                        </p:attrNameLst>
                                      </p:cBhvr>
                                      <p:tavLst>
                                        <p:tav tm="0">
                                          <p:val>
                                            <p:strVal val="#ppt_x"/>
                                          </p:val>
                                        </p:tav>
                                        <p:tav tm="100000">
                                          <p:val>
                                            <p:strVal val="#ppt_x"/>
                                          </p:val>
                                        </p:tav>
                                      </p:tavLst>
                                    </p:anim>
                                    <p:anim calcmode="lin" valueType="num">
                                      <p:cBhvr>
                                        <p:cTn id="20" dur="1500" fill="hold"/>
                                        <p:tgtEl>
                                          <p:spTgt spid="188"/>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8" presetID="2" grpId="4" fill="hold">
                                  <p:stCondLst>
                                    <p:cond delay="0"/>
                                  </p:stCondLst>
                                  <p:iterate type="el" backwards="0">
                                    <p:tmAbs val="0"/>
                                  </p:iterate>
                                  <p:childTnLst>
                                    <p:set>
                                      <p:cBhvr>
                                        <p:cTn id="24" fill="hold"/>
                                        <p:tgtEl>
                                          <p:spTgt spid="189"/>
                                        </p:tgtEl>
                                        <p:attrNameLst>
                                          <p:attrName>style.visibility</p:attrName>
                                        </p:attrNameLst>
                                      </p:cBhvr>
                                      <p:to>
                                        <p:strVal val="visible"/>
                                      </p:to>
                                    </p:set>
                                    <p:anim calcmode="lin" valueType="num">
                                      <p:cBhvr>
                                        <p:cTn id="25" dur="1500" fill="hold"/>
                                        <p:tgtEl>
                                          <p:spTgt spid="189"/>
                                        </p:tgtEl>
                                        <p:attrNameLst>
                                          <p:attrName>ppt_x</p:attrName>
                                        </p:attrNameLst>
                                      </p:cBhvr>
                                      <p:tavLst>
                                        <p:tav tm="0">
                                          <p:val>
                                            <p:strVal val="0-#ppt_w/2"/>
                                          </p:val>
                                        </p:tav>
                                        <p:tav tm="100000">
                                          <p:val>
                                            <p:strVal val="#ppt_x"/>
                                          </p:val>
                                        </p:tav>
                                      </p:tavLst>
                                    </p:anim>
                                    <p:anim calcmode="lin" valueType="num">
                                      <p:cBhvr>
                                        <p:cTn id="26" dur="1500" fill="hold"/>
                                        <p:tgtEl>
                                          <p:spTgt spid="189"/>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8" presetID="2" grpId="5" fill="hold">
                                  <p:stCondLst>
                                    <p:cond delay="0"/>
                                  </p:stCondLst>
                                  <p:iterate type="el" backwards="0">
                                    <p:tmAbs val="0"/>
                                  </p:iterate>
                                  <p:childTnLst>
                                    <p:set>
                                      <p:cBhvr>
                                        <p:cTn id="30" fill="hold"/>
                                        <p:tgtEl>
                                          <p:spTgt spid="190"/>
                                        </p:tgtEl>
                                        <p:attrNameLst>
                                          <p:attrName>style.visibility</p:attrName>
                                        </p:attrNameLst>
                                      </p:cBhvr>
                                      <p:to>
                                        <p:strVal val="visible"/>
                                      </p:to>
                                    </p:set>
                                    <p:anim calcmode="lin" valueType="num">
                                      <p:cBhvr>
                                        <p:cTn id="31" dur="1500" fill="hold"/>
                                        <p:tgtEl>
                                          <p:spTgt spid="190"/>
                                        </p:tgtEl>
                                        <p:attrNameLst>
                                          <p:attrName>ppt_x</p:attrName>
                                        </p:attrNameLst>
                                      </p:cBhvr>
                                      <p:tavLst>
                                        <p:tav tm="0">
                                          <p:val>
                                            <p:strVal val="0-#ppt_w/2"/>
                                          </p:val>
                                        </p:tav>
                                        <p:tav tm="100000">
                                          <p:val>
                                            <p:strVal val="#ppt_x"/>
                                          </p:val>
                                        </p:tav>
                                      </p:tavLst>
                                    </p:anim>
                                    <p:anim calcmode="lin" valueType="num">
                                      <p:cBhvr>
                                        <p:cTn id="32" dur="1500" fill="hold"/>
                                        <p:tgtEl>
                                          <p:spTgt spid="19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88" grpId="3"/>
      <p:bldP build="whole" bldLvl="1" animBg="1" rev="0" advAuto="0" spid="189" grpId="4"/>
      <p:bldP build="whole" bldLvl="1" animBg="1" rev="0" advAuto="0" spid="190" grpId="5"/>
      <p:bldP build="whole" bldLvl="1" animBg="1" rev="0" advAuto="0" spid="186" grpId="1"/>
      <p:bldP build="whole" bldLvl="1" animBg="1" rev="0" advAuto="0" spid="187" grpId="2"/>
    </p:bldLst>
  </p:timing>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2" name="Je t’ai déjà rencontré hier ici même !"/>
          <p:cNvSpPr txBox="1"/>
          <p:nvPr>
            <p:ph type="body" idx="1"/>
          </p:nvPr>
        </p:nvSpPr>
        <p:spPr>
          <a:xfrm>
            <a:off x="1219200" y="727792"/>
            <a:ext cx="21945600" cy="11632157"/>
          </a:xfrm>
          <a:prstGeom prst="rect">
            <a:avLst/>
          </a:prstGeom>
        </p:spPr>
        <p:txBody>
          <a:bodyPr/>
          <a:lstStyle>
            <a:lvl1pPr>
              <a:lnSpc>
                <a:spcPct val="150000"/>
              </a:lnSpc>
            </a:lvl1pPr>
          </a:lstStyle>
          <a:p>
            <a:pPr/>
            <a:r>
              <a:t>Je t’ai déjà rencontré hier ici même !</a:t>
            </a:r>
          </a:p>
        </p:txBody>
      </p:sp>
      <p:sp>
        <p:nvSpPr>
          <p:cNvPr id="193" name="Flèche"/>
          <p:cNvSpPr/>
          <p:nvPr/>
        </p:nvSpPr>
        <p:spPr>
          <a:xfrm rot="3000476">
            <a:off x="-430622" y="3620340"/>
            <a:ext cx="4750671" cy="1588816"/>
          </a:xfrm>
          <a:prstGeom prst="rightArrow">
            <a:avLst>
              <a:gd name="adj1" fmla="val 32000"/>
              <a:gd name="adj2" fmla="val 76736"/>
            </a:avLst>
          </a:prstGeom>
          <a:solidFill>
            <a:srgbClr val="000000"/>
          </a:solidFill>
          <a:ln w="12700">
            <a:miter lim="400000"/>
          </a:ln>
        </p:spPr>
        <p:txBody>
          <a:bodyPr lIns="50800" tIns="50800" rIns="50800" bIns="50800" anchor="ctr"/>
          <a:lstStyle/>
          <a:p>
            <a: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pPr>
          </a:p>
        </p:txBody>
      </p:sp>
      <p:sp>
        <p:nvSpPr>
          <p:cNvPr id="194" name="ÉMÉTTEUR"/>
          <p:cNvSpPr/>
          <p:nvPr/>
        </p:nvSpPr>
        <p:spPr>
          <a:xfrm>
            <a:off x="2616257" y="1795087"/>
            <a:ext cx="8300573"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ÉMÉTTEUR</a:t>
            </a:r>
          </a:p>
        </p:txBody>
      </p:sp>
      <p:sp>
        <p:nvSpPr>
          <p:cNvPr id="195" name="Flèche"/>
          <p:cNvSpPr/>
          <p:nvPr/>
        </p:nvSpPr>
        <p:spPr>
          <a:xfrm rot="17788308">
            <a:off x="1607863" y="8520924"/>
            <a:ext cx="4750672" cy="1588816"/>
          </a:xfrm>
          <a:prstGeom prst="rightArrow">
            <a:avLst>
              <a:gd name="adj1" fmla="val 32000"/>
              <a:gd name="adj2" fmla="val 76736"/>
            </a:avLst>
          </a:prstGeom>
          <a:solidFill>
            <a:srgbClr val="000000"/>
          </a:solidFill>
          <a:ln w="12700">
            <a:miter lim="400000"/>
          </a:ln>
        </p:spPr>
        <p:txBody>
          <a:bodyPr lIns="50800" tIns="50800" rIns="50800" bIns="50800" anchor="ctr"/>
          <a:lstStyle/>
          <a:p>
            <a: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pPr>
          </a:p>
        </p:txBody>
      </p:sp>
      <p:sp>
        <p:nvSpPr>
          <p:cNvPr id="196" name="RÉCEPTEUR"/>
          <p:cNvSpPr/>
          <p:nvPr/>
        </p:nvSpPr>
        <p:spPr>
          <a:xfrm>
            <a:off x="4518208" y="10173712"/>
            <a:ext cx="8300572"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RÉCEPTEUR</a:t>
            </a:r>
          </a:p>
        </p:txBody>
      </p:sp>
      <p:sp>
        <p:nvSpPr>
          <p:cNvPr id="197" name="Flèche"/>
          <p:cNvSpPr/>
          <p:nvPr/>
        </p:nvSpPr>
        <p:spPr>
          <a:xfrm rot="4316757">
            <a:off x="11927010" y="2528893"/>
            <a:ext cx="4750671" cy="1588816"/>
          </a:xfrm>
          <a:prstGeom prst="rightArrow">
            <a:avLst>
              <a:gd name="adj1" fmla="val 32000"/>
              <a:gd name="adj2" fmla="val 76736"/>
            </a:avLst>
          </a:prstGeom>
          <a:solidFill>
            <a:srgbClr val="000000"/>
          </a:solidFill>
          <a:ln w="12700">
            <a:miter lim="400000"/>
          </a:ln>
        </p:spPr>
        <p:txBody>
          <a:bodyPr lIns="50800" tIns="50800" rIns="50800" bIns="50800" anchor="ctr"/>
          <a:lstStyle/>
          <a:p>
            <a: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pPr>
          </a:p>
        </p:txBody>
      </p:sp>
      <p:sp>
        <p:nvSpPr>
          <p:cNvPr id="198" name="TEMPS"/>
          <p:cNvSpPr/>
          <p:nvPr/>
        </p:nvSpPr>
        <p:spPr>
          <a:xfrm>
            <a:off x="14636145" y="1234284"/>
            <a:ext cx="8300573"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TEMPS</a:t>
            </a:r>
          </a:p>
        </p:txBody>
      </p:sp>
      <p:sp>
        <p:nvSpPr>
          <p:cNvPr id="199" name="Flèche"/>
          <p:cNvSpPr/>
          <p:nvPr/>
        </p:nvSpPr>
        <p:spPr>
          <a:xfrm rot="15276097">
            <a:off x="15088866" y="8616974"/>
            <a:ext cx="4750671" cy="1588815"/>
          </a:xfrm>
          <a:prstGeom prst="rightArrow">
            <a:avLst>
              <a:gd name="adj1" fmla="val 32000"/>
              <a:gd name="adj2" fmla="val 76736"/>
            </a:avLst>
          </a:prstGeom>
          <a:solidFill>
            <a:srgbClr val="000000"/>
          </a:solidFill>
          <a:ln w="12700">
            <a:miter lim="400000"/>
          </a:ln>
        </p:spPr>
        <p:txBody>
          <a:bodyPr lIns="50800" tIns="50800" rIns="50800" bIns="50800" anchor="ctr"/>
          <a:lstStyle/>
          <a:p>
            <a:pPr algn="ctr" defTabSz="825500">
              <a:lnSpc>
                <a:spcPct val="120000"/>
              </a:lnSpc>
              <a:spcBef>
                <a:spcPts val="0"/>
              </a:spcBef>
              <a:defRPr b="0" cap="all" sz="3000">
                <a:solidFill>
                  <a:srgbClr val="FFFFFF"/>
                </a:solidFill>
                <a:latin typeface="Proxima Nova Extrabold"/>
                <a:ea typeface="Proxima Nova Extrabold"/>
                <a:cs typeface="Proxima Nova Extrabold"/>
                <a:sym typeface="Proxima Nova Extrabold"/>
              </a:defRPr>
            </a:pPr>
          </a:p>
        </p:txBody>
      </p:sp>
      <p:sp>
        <p:nvSpPr>
          <p:cNvPr id="200" name="LIEU"/>
          <p:cNvSpPr/>
          <p:nvPr/>
        </p:nvSpPr>
        <p:spPr>
          <a:xfrm>
            <a:off x="15153540" y="10719851"/>
            <a:ext cx="8300572" cy="1905001"/>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gn="ctr" defTabSz="825500">
              <a:lnSpc>
                <a:spcPct val="120000"/>
              </a:lnSpc>
              <a:spcBef>
                <a:spcPts val="0"/>
              </a:spcBef>
              <a:defRPr b="0" cap="all" sz="8200">
                <a:solidFill>
                  <a:srgbClr val="FFFFFF"/>
                </a:solidFill>
                <a:latin typeface="Proxima Nova Extrabold"/>
                <a:ea typeface="Proxima Nova Extrabold"/>
                <a:cs typeface="Proxima Nova Extrabold"/>
                <a:sym typeface="Proxima Nova Extrabold"/>
              </a:defRPr>
            </a:lvl1pPr>
          </a:lstStyle>
          <a:p>
            <a:pPr/>
            <a:r>
              <a:t>LIEU</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16" presetID="23" grpId="1" fill="hold">
                                  <p:stCondLst>
                                    <p:cond delay="0"/>
                                  </p:stCondLst>
                                  <p:iterate type="el" backwards="0">
                                    <p:tmAbs val="0"/>
                                  </p:iterate>
                                  <p:childTnLst>
                                    <p:set>
                                      <p:cBhvr>
                                        <p:cTn id="6" fill="hold"/>
                                        <p:tgtEl>
                                          <p:spTgt spid="192"/>
                                        </p:tgtEl>
                                        <p:attrNameLst>
                                          <p:attrName>style.visibility</p:attrName>
                                        </p:attrNameLst>
                                      </p:cBhvr>
                                      <p:to>
                                        <p:strVal val="visible"/>
                                      </p:to>
                                    </p:set>
                                    <p:anim calcmode="lin" valueType="num">
                                      <p:cBhvr>
                                        <p:cTn id="7" dur="2500" fill="hold"/>
                                        <p:tgtEl>
                                          <p:spTgt spid="192"/>
                                        </p:tgtEl>
                                        <p:attrNameLst>
                                          <p:attrName>ppt_w</p:attrName>
                                        </p:attrNameLst>
                                      </p:cBhvr>
                                      <p:tavLst>
                                        <p:tav tm="0">
                                          <p:val>
                                            <p:fltVal val="0"/>
                                          </p:val>
                                        </p:tav>
                                        <p:tav tm="100000">
                                          <p:val>
                                            <p:strVal val="#ppt_w"/>
                                          </p:val>
                                        </p:tav>
                                      </p:tavLst>
                                    </p:anim>
                                    <p:anim calcmode="lin" valueType="num">
                                      <p:cBhvr>
                                        <p:cTn id="8" dur="2500" fill="hold"/>
                                        <p:tgtEl>
                                          <p:spTgt spid="19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8" presetID="22" grpId="2" fill="hold">
                                  <p:stCondLst>
                                    <p:cond delay="0"/>
                                  </p:stCondLst>
                                  <p:iterate type="el" backwards="0">
                                    <p:tmAbs val="0"/>
                                  </p:iterate>
                                  <p:childTnLst>
                                    <p:set>
                                      <p:cBhvr>
                                        <p:cTn id="12" fill="hold"/>
                                        <p:tgtEl>
                                          <p:spTgt spid="193"/>
                                        </p:tgtEl>
                                        <p:attrNameLst>
                                          <p:attrName>style.visibility</p:attrName>
                                        </p:attrNameLst>
                                      </p:cBhvr>
                                      <p:to>
                                        <p:strVal val="visible"/>
                                      </p:to>
                                    </p:set>
                                    <p:animEffect filter="wipe(left)" transition="in">
                                      <p:cBhvr>
                                        <p:cTn id="13" dur="1000"/>
                                        <p:tgtEl>
                                          <p:spTgt spid="193"/>
                                        </p:tgtEl>
                                      </p:cBhvr>
                                    </p:animEffect>
                                  </p:childTnLst>
                                </p:cTn>
                              </p:par>
                            </p:childTnLst>
                          </p:cTn>
                        </p:par>
                      </p:childTnLst>
                    </p:cTn>
                  </p:par>
                  <p:par>
                    <p:cTn id="14" fill="hold">
                      <p:stCondLst>
                        <p:cond delay="indefinite"/>
                      </p:stCondLst>
                      <p:childTnLst>
                        <p:par>
                          <p:cTn id="15" fill="hold">
                            <p:stCondLst>
                              <p:cond delay="0"/>
                            </p:stCondLst>
                            <p:childTnLst>
                              <p:par>
                                <p:cTn id="16" presetClass="entr" nodeType="clickEffect" presetSubtype="32" presetID="23" grpId="3" fill="hold">
                                  <p:stCondLst>
                                    <p:cond delay="0"/>
                                  </p:stCondLst>
                                  <p:iterate type="el" backwards="0">
                                    <p:tmAbs val="0"/>
                                  </p:iterate>
                                  <p:childTnLst>
                                    <p:set>
                                      <p:cBhvr>
                                        <p:cTn id="17" fill="hold"/>
                                        <p:tgtEl>
                                          <p:spTgt spid="194"/>
                                        </p:tgtEl>
                                        <p:attrNameLst>
                                          <p:attrName>style.visibility</p:attrName>
                                        </p:attrNameLst>
                                      </p:cBhvr>
                                      <p:to>
                                        <p:strVal val="visible"/>
                                      </p:to>
                                    </p:set>
                                    <p:anim calcmode="lin" valueType="num">
                                      <p:cBhvr>
                                        <p:cTn id="18" dur="1000" fill="hold"/>
                                        <p:tgtEl>
                                          <p:spTgt spid="194"/>
                                        </p:tgtEl>
                                        <p:attrNameLst>
                                          <p:attrName>ppt_w</p:attrName>
                                        </p:attrNameLst>
                                      </p:cBhvr>
                                      <p:tavLst>
                                        <p:tav tm="0">
                                          <p:val>
                                            <p:strVal val="4*#ppt_w"/>
                                          </p:val>
                                        </p:tav>
                                        <p:tav tm="100000">
                                          <p:val>
                                            <p:strVal val="#ppt_w"/>
                                          </p:val>
                                        </p:tav>
                                      </p:tavLst>
                                    </p:anim>
                                    <p:anim calcmode="lin" valueType="num">
                                      <p:cBhvr>
                                        <p:cTn id="19" dur="1000" fill="hold"/>
                                        <p:tgtEl>
                                          <p:spTgt spid="194"/>
                                        </p:tgtEl>
                                        <p:attrNameLst>
                                          <p:attrName>ppt_h</p:attrName>
                                        </p:attrNameLst>
                                      </p:cBhvr>
                                      <p:tavLst>
                                        <p:tav tm="0">
                                          <p:val>
                                            <p:strVal val="4*#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Class="entr" nodeType="clickEffect" presetSubtype="8" presetID="22" grpId="4" fill="hold">
                                  <p:stCondLst>
                                    <p:cond delay="0"/>
                                  </p:stCondLst>
                                  <p:iterate type="el" backwards="0">
                                    <p:tmAbs val="0"/>
                                  </p:iterate>
                                  <p:childTnLst>
                                    <p:set>
                                      <p:cBhvr>
                                        <p:cTn id="23" fill="hold"/>
                                        <p:tgtEl>
                                          <p:spTgt spid="195"/>
                                        </p:tgtEl>
                                        <p:attrNameLst>
                                          <p:attrName>style.visibility</p:attrName>
                                        </p:attrNameLst>
                                      </p:cBhvr>
                                      <p:to>
                                        <p:strVal val="visible"/>
                                      </p:to>
                                    </p:set>
                                    <p:animEffect filter="wipe(left)" transition="in">
                                      <p:cBhvr>
                                        <p:cTn id="24" dur="1000"/>
                                        <p:tgtEl>
                                          <p:spTgt spid="195"/>
                                        </p:tgtEl>
                                      </p:cBhvr>
                                    </p:animEffec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32" presetID="23" grpId="5" fill="hold">
                                  <p:stCondLst>
                                    <p:cond delay="0"/>
                                  </p:stCondLst>
                                  <p:iterate type="el" backwards="0">
                                    <p:tmAbs val="0"/>
                                  </p:iterate>
                                  <p:childTnLst>
                                    <p:set>
                                      <p:cBhvr>
                                        <p:cTn id="28" fill="hold"/>
                                        <p:tgtEl>
                                          <p:spTgt spid="196"/>
                                        </p:tgtEl>
                                        <p:attrNameLst>
                                          <p:attrName>style.visibility</p:attrName>
                                        </p:attrNameLst>
                                      </p:cBhvr>
                                      <p:to>
                                        <p:strVal val="visible"/>
                                      </p:to>
                                    </p:set>
                                    <p:anim calcmode="lin" valueType="num">
                                      <p:cBhvr>
                                        <p:cTn id="29" dur="1000" fill="hold"/>
                                        <p:tgtEl>
                                          <p:spTgt spid="196"/>
                                        </p:tgtEl>
                                        <p:attrNameLst>
                                          <p:attrName>ppt_w</p:attrName>
                                        </p:attrNameLst>
                                      </p:cBhvr>
                                      <p:tavLst>
                                        <p:tav tm="0">
                                          <p:val>
                                            <p:strVal val="4*#ppt_w"/>
                                          </p:val>
                                        </p:tav>
                                        <p:tav tm="100000">
                                          <p:val>
                                            <p:strVal val="#ppt_w"/>
                                          </p:val>
                                        </p:tav>
                                      </p:tavLst>
                                    </p:anim>
                                    <p:anim calcmode="lin" valueType="num">
                                      <p:cBhvr>
                                        <p:cTn id="30" dur="1000" fill="hold"/>
                                        <p:tgtEl>
                                          <p:spTgt spid="196"/>
                                        </p:tgtEl>
                                        <p:attrNameLst>
                                          <p:attrName>ppt_h</p:attrName>
                                        </p:attrNameLst>
                                      </p:cBhvr>
                                      <p:tavLst>
                                        <p:tav tm="0">
                                          <p:val>
                                            <p:strVal val="4*#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8" presetID="22" grpId="6" fill="hold">
                                  <p:stCondLst>
                                    <p:cond delay="0"/>
                                  </p:stCondLst>
                                  <p:iterate type="el" backwards="0">
                                    <p:tmAbs val="0"/>
                                  </p:iterate>
                                  <p:childTnLst>
                                    <p:set>
                                      <p:cBhvr>
                                        <p:cTn id="34" fill="hold"/>
                                        <p:tgtEl>
                                          <p:spTgt spid="197"/>
                                        </p:tgtEl>
                                        <p:attrNameLst>
                                          <p:attrName>style.visibility</p:attrName>
                                        </p:attrNameLst>
                                      </p:cBhvr>
                                      <p:to>
                                        <p:strVal val="visible"/>
                                      </p:to>
                                    </p:set>
                                    <p:animEffect filter="wipe(left)" transition="in">
                                      <p:cBhvr>
                                        <p:cTn id="35" dur="1000"/>
                                        <p:tgtEl>
                                          <p:spTgt spid="197"/>
                                        </p:tgtEl>
                                      </p:cBhvr>
                                    </p:animEffect>
                                  </p:childTnLst>
                                </p:cTn>
                              </p:par>
                            </p:childTnLst>
                          </p:cTn>
                        </p:par>
                      </p:childTnLst>
                    </p:cTn>
                  </p:par>
                  <p:par>
                    <p:cTn id="36" fill="hold">
                      <p:stCondLst>
                        <p:cond delay="indefinite"/>
                      </p:stCondLst>
                      <p:childTnLst>
                        <p:par>
                          <p:cTn id="37" fill="hold">
                            <p:stCondLst>
                              <p:cond delay="0"/>
                            </p:stCondLst>
                            <p:childTnLst>
                              <p:par>
                                <p:cTn id="38" presetClass="entr" nodeType="clickEffect" presetSubtype="32" presetID="23" grpId="7" fill="hold">
                                  <p:stCondLst>
                                    <p:cond delay="0"/>
                                  </p:stCondLst>
                                  <p:iterate type="el" backwards="0">
                                    <p:tmAbs val="0"/>
                                  </p:iterate>
                                  <p:childTnLst>
                                    <p:set>
                                      <p:cBhvr>
                                        <p:cTn id="39" fill="hold"/>
                                        <p:tgtEl>
                                          <p:spTgt spid="198"/>
                                        </p:tgtEl>
                                        <p:attrNameLst>
                                          <p:attrName>style.visibility</p:attrName>
                                        </p:attrNameLst>
                                      </p:cBhvr>
                                      <p:to>
                                        <p:strVal val="visible"/>
                                      </p:to>
                                    </p:set>
                                    <p:anim calcmode="lin" valueType="num">
                                      <p:cBhvr>
                                        <p:cTn id="40" dur="1000" fill="hold"/>
                                        <p:tgtEl>
                                          <p:spTgt spid="198"/>
                                        </p:tgtEl>
                                        <p:attrNameLst>
                                          <p:attrName>ppt_w</p:attrName>
                                        </p:attrNameLst>
                                      </p:cBhvr>
                                      <p:tavLst>
                                        <p:tav tm="0">
                                          <p:val>
                                            <p:strVal val="4*#ppt_w"/>
                                          </p:val>
                                        </p:tav>
                                        <p:tav tm="100000">
                                          <p:val>
                                            <p:strVal val="#ppt_w"/>
                                          </p:val>
                                        </p:tav>
                                      </p:tavLst>
                                    </p:anim>
                                    <p:anim calcmode="lin" valueType="num">
                                      <p:cBhvr>
                                        <p:cTn id="41" dur="1000" fill="hold"/>
                                        <p:tgtEl>
                                          <p:spTgt spid="198"/>
                                        </p:tgtEl>
                                        <p:attrNameLst>
                                          <p:attrName>ppt_h</p:attrName>
                                        </p:attrNameLst>
                                      </p:cBhvr>
                                      <p:tavLst>
                                        <p:tav tm="0">
                                          <p:val>
                                            <p:strVal val="4*#ppt_h"/>
                                          </p:val>
                                        </p:tav>
                                        <p:tav tm="100000">
                                          <p:val>
                                            <p:strVal val="#ppt_h"/>
                                          </p:val>
                                        </p:tav>
                                      </p:tavLst>
                                    </p:anim>
                                  </p:childTnLst>
                                </p:cTn>
                              </p:par>
                            </p:childTnLst>
                          </p:cTn>
                        </p:par>
                      </p:childTnLst>
                    </p:cTn>
                  </p:par>
                  <p:par>
                    <p:cTn id="42" fill="hold">
                      <p:stCondLst>
                        <p:cond delay="indefinite"/>
                      </p:stCondLst>
                      <p:childTnLst>
                        <p:par>
                          <p:cTn id="43" fill="hold">
                            <p:stCondLst>
                              <p:cond delay="0"/>
                            </p:stCondLst>
                            <p:childTnLst>
                              <p:par>
                                <p:cTn id="44" presetClass="entr" nodeType="clickEffect" presetSubtype="8" presetID="22" grpId="8" fill="hold">
                                  <p:stCondLst>
                                    <p:cond delay="0"/>
                                  </p:stCondLst>
                                  <p:iterate type="el" backwards="0">
                                    <p:tmAbs val="0"/>
                                  </p:iterate>
                                  <p:childTnLst>
                                    <p:set>
                                      <p:cBhvr>
                                        <p:cTn id="45" fill="hold"/>
                                        <p:tgtEl>
                                          <p:spTgt spid="199"/>
                                        </p:tgtEl>
                                        <p:attrNameLst>
                                          <p:attrName>style.visibility</p:attrName>
                                        </p:attrNameLst>
                                      </p:cBhvr>
                                      <p:to>
                                        <p:strVal val="visible"/>
                                      </p:to>
                                    </p:set>
                                    <p:animEffect filter="wipe(left)" transition="in">
                                      <p:cBhvr>
                                        <p:cTn id="46" dur="1000"/>
                                        <p:tgtEl>
                                          <p:spTgt spid="199"/>
                                        </p:tgtEl>
                                      </p:cBhvr>
                                    </p:animEffect>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32" presetID="23" grpId="9" fill="hold">
                                  <p:stCondLst>
                                    <p:cond delay="0"/>
                                  </p:stCondLst>
                                  <p:iterate type="el" backwards="0">
                                    <p:tmAbs val="0"/>
                                  </p:iterate>
                                  <p:childTnLst>
                                    <p:set>
                                      <p:cBhvr>
                                        <p:cTn id="50" fill="hold"/>
                                        <p:tgtEl>
                                          <p:spTgt spid="200"/>
                                        </p:tgtEl>
                                        <p:attrNameLst>
                                          <p:attrName>style.visibility</p:attrName>
                                        </p:attrNameLst>
                                      </p:cBhvr>
                                      <p:to>
                                        <p:strVal val="visible"/>
                                      </p:to>
                                    </p:set>
                                    <p:anim calcmode="lin" valueType="num">
                                      <p:cBhvr>
                                        <p:cTn id="51" dur="1000" fill="hold"/>
                                        <p:tgtEl>
                                          <p:spTgt spid="200"/>
                                        </p:tgtEl>
                                        <p:attrNameLst>
                                          <p:attrName>ppt_w</p:attrName>
                                        </p:attrNameLst>
                                      </p:cBhvr>
                                      <p:tavLst>
                                        <p:tav tm="0">
                                          <p:val>
                                            <p:strVal val="4*#ppt_w"/>
                                          </p:val>
                                        </p:tav>
                                        <p:tav tm="100000">
                                          <p:val>
                                            <p:strVal val="#ppt_w"/>
                                          </p:val>
                                        </p:tav>
                                      </p:tavLst>
                                    </p:anim>
                                    <p:anim calcmode="lin" valueType="num">
                                      <p:cBhvr>
                                        <p:cTn id="52" dur="1000" fill="hold"/>
                                        <p:tgtEl>
                                          <p:spTgt spid="200"/>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97" grpId="6"/>
      <p:bldP build="whole" bldLvl="1" animBg="1" rev="0" advAuto="0" spid="194" grpId="3"/>
      <p:bldP build="whole" bldLvl="1" animBg="1" rev="0" advAuto="0" spid="196" grpId="5"/>
      <p:bldP build="whole" bldLvl="1" animBg="1" rev="0" advAuto="0" spid="200" grpId="9"/>
      <p:bldP build="whole" bldLvl="1" animBg="1" rev="0" advAuto="0" spid="198" grpId="7"/>
      <p:bldP build="whole" bldLvl="1" animBg="1" rev="0" advAuto="0" spid="193" grpId="2"/>
      <p:bldP build="whole" bldLvl="1" animBg="1" rev="0" advAuto="0" spid="192" grpId="1"/>
      <p:bldP build="whole" bldLvl="1" animBg="1" rev="0" advAuto="0" spid="195" grpId="4"/>
      <p:bldP build="whole" bldLvl="1" animBg="1" rev="0" advAuto="0" spid="199" grpId="8"/>
    </p:bldLst>
  </p:timing>
</p:sld>
</file>

<file path=ppt/theme/theme1.xml><?xml version="1.0" encoding="utf-8"?>
<a:theme xmlns:a="http://schemas.openxmlformats.org/drawingml/2006/main" xmlns:r="http://schemas.openxmlformats.org/officeDocument/2006/relationships" name="25_BoldColor">
  <a:themeElements>
    <a:clrScheme name="25_BoldColor">
      <a:dk1>
        <a:srgbClr val="53585F"/>
      </a:dk1>
      <a:lt1>
        <a:srgbClr val="00BFF3"/>
      </a:lt1>
      <a:dk2>
        <a:srgbClr val="5E5E5E"/>
      </a:dk2>
      <a:lt2>
        <a:srgbClr val="D6D5D5"/>
      </a:lt2>
      <a:accent1>
        <a:srgbClr val="01BFF4"/>
      </a:accent1>
      <a:accent2>
        <a:srgbClr val="43E9CB"/>
      </a:accent2>
      <a:accent3>
        <a:srgbClr val="BC80FF"/>
      </a:accent3>
      <a:accent4>
        <a:srgbClr val="FFC618"/>
      </a:accent4>
      <a:accent5>
        <a:srgbClr val="FF4000"/>
      </a:accent5>
      <a:accent6>
        <a:srgbClr val="FF87BB"/>
      </a:accent6>
      <a:hlink>
        <a:srgbClr val="0000FF"/>
      </a:hlink>
      <a:folHlink>
        <a:srgbClr val="FF00FF"/>
      </a:folHlink>
    </a:clrScheme>
    <a:fontScheme name="25_BoldColor">
      <a:majorFont>
        <a:latin typeface="Druk Medium"/>
        <a:ea typeface="Druk Medium"/>
        <a:cs typeface="Druk Medium"/>
      </a:majorFont>
      <a:minorFont>
        <a:latin typeface="Druk Medium"/>
        <a:ea typeface="Druk Medium"/>
        <a:cs typeface="Druk Medium"/>
      </a:minorFont>
    </a:fontScheme>
    <a:fmtScheme name="25_BoldCol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20000"/>
          </a:lnSpc>
          <a:spcBef>
            <a:spcPts val="0"/>
          </a:spcBef>
          <a:spcAft>
            <a:spcPts val="0"/>
          </a:spcAft>
          <a:buClrTx/>
          <a:buSzTx/>
          <a:buFontTx/>
          <a:buNone/>
          <a:tabLst/>
          <a:defRPr b="0" baseline="0" cap="all" i="0" spc="0" strike="noStrike" sz="3000" u="none" kumimoji="0" normalizeH="0">
            <a:ln>
              <a:noFill/>
            </a:ln>
            <a:solidFill>
              <a:srgbClr val="FFFFFF"/>
            </a:solidFill>
            <a:effectLst/>
            <a:uFillTx/>
            <a:latin typeface="Proxima Nova Extrabold"/>
            <a:ea typeface="Proxima Nova Extrabold"/>
            <a:cs typeface="Proxima Nova Extrabold"/>
            <a:sym typeface="Proxima Nova Extrabold"/>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584200" rtl="0" fontAlgn="auto" latinLnBrk="0" hangingPunct="0">
          <a:lnSpc>
            <a:spcPct val="80000"/>
          </a:lnSpc>
          <a:spcBef>
            <a:spcPts val="2400"/>
          </a:spcBef>
          <a:spcAft>
            <a:spcPts val="0"/>
          </a:spcAft>
          <a:buClrTx/>
          <a:buSzTx/>
          <a:buFontTx/>
          <a:buNone/>
          <a:tabLst/>
          <a:defRPr b="1" baseline="0" cap="none" i="0" spc="0" strike="noStrike" sz="4200" u="none" kumimoji="0" normalizeH="0">
            <a:ln>
              <a:noFill/>
            </a:ln>
            <a:solidFill>
              <a:srgbClr val="53585F"/>
            </a:solidFill>
            <a:effectLst/>
            <a:uFillTx/>
            <a:latin typeface="Proxima Nova"/>
            <a:ea typeface="Proxima Nova"/>
            <a:cs typeface="Proxima Nova"/>
            <a:sym typeface="Proxima Nov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5_BoldColor">
  <a:themeElements>
    <a:clrScheme name="25_BoldColor">
      <a:dk1>
        <a:srgbClr val="000000"/>
      </a:dk1>
      <a:lt1>
        <a:srgbClr val="FFFFFF"/>
      </a:lt1>
      <a:dk2>
        <a:srgbClr val="5E5E5E"/>
      </a:dk2>
      <a:lt2>
        <a:srgbClr val="D6D5D5"/>
      </a:lt2>
      <a:accent1>
        <a:srgbClr val="01BFF4"/>
      </a:accent1>
      <a:accent2>
        <a:srgbClr val="43E9CB"/>
      </a:accent2>
      <a:accent3>
        <a:srgbClr val="BC80FF"/>
      </a:accent3>
      <a:accent4>
        <a:srgbClr val="FFC618"/>
      </a:accent4>
      <a:accent5>
        <a:srgbClr val="FF4000"/>
      </a:accent5>
      <a:accent6>
        <a:srgbClr val="FF87BB"/>
      </a:accent6>
      <a:hlink>
        <a:srgbClr val="0000FF"/>
      </a:hlink>
      <a:folHlink>
        <a:srgbClr val="FF00FF"/>
      </a:folHlink>
    </a:clrScheme>
    <a:fontScheme name="25_BoldColor">
      <a:majorFont>
        <a:latin typeface="Druk Medium"/>
        <a:ea typeface="Druk Medium"/>
        <a:cs typeface="Druk Medium"/>
      </a:majorFont>
      <a:minorFont>
        <a:latin typeface="Druk Medium"/>
        <a:ea typeface="Druk Medium"/>
        <a:cs typeface="Druk Medium"/>
      </a:minorFont>
    </a:fontScheme>
    <a:fmtScheme name="25_BoldCol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20000"/>
          </a:lnSpc>
          <a:spcBef>
            <a:spcPts val="0"/>
          </a:spcBef>
          <a:spcAft>
            <a:spcPts val="0"/>
          </a:spcAft>
          <a:buClrTx/>
          <a:buSzTx/>
          <a:buFontTx/>
          <a:buNone/>
          <a:tabLst/>
          <a:defRPr b="0" baseline="0" cap="all" i="0" spc="0" strike="noStrike" sz="3000" u="none" kumimoji="0" normalizeH="0">
            <a:ln>
              <a:noFill/>
            </a:ln>
            <a:solidFill>
              <a:srgbClr val="FFFFFF"/>
            </a:solidFill>
            <a:effectLst/>
            <a:uFillTx/>
            <a:latin typeface="Proxima Nova Extrabold"/>
            <a:ea typeface="Proxima Nova Extrabold"/>
            <a:cs typeface="Proxima Nova Extrabold"/>
            <a:sym typeface="Proxima Nova Extrabold"/>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584200" rtl="0" fontAlgn="auto" latinLnBrk="0" hangingPunct="0">
          <a:lnSpc>
            <a:spcPct val="80000"/>
          </a:lnSpc>
          <a:spcBef>
            <a:spcPts val="2400"/>
          </a:spcBef>
          <a:spcAft>
            <a:spcPts val="0"/>
          </a:spcAft>
          <a:buClrTx/>
          <a:buSzTx/>
          <a:buFontTx/>
          <a:buNone/>
          <a:tabLst/>
          <a:defRPr b="1" baseline="0" cap="none" i="0" spc="0" strike="noStrike" sz="4200" u="none" kumimoji="0" normalizeH="0">
            <a:ln>
              <a:noFill/>
            </a:ln>
            <a:solidFill>
              <a:srgbClr val="53585F"/>
            </a:solidFill>
            <a:effectLst/>
            <a:uFillTx/>
            <a:latin typeface="Proxima Nova"/>
            <a:ea typeface="Proxima Nova"/>
            <a:cs typeface="Proxima Nova"/>
            <a:sym typeface="Proxima Nov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