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  <p:sldId id="307" r:id="rId5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b="0" baseline="0" cap="none" i="1" spc="28" strike="noStrike" sz="2800" u="none" kumimoji="0" normalizeH="0">
        <a:ln>
          <a:noFill/>
        </a:ln>
        <a:solidFill>
          <a:srgbClr val="5C5C5C"/>
        </a:solidFill>
        <a:effectLst/>
        <a:uFillTx/>
        <a:latin typeface="Iowan Old Style Roman"/>
        <a:ea typeface="Iowan Old Style Roman"/>
        <a:cs typeface="Iowan Old Style Roman"/>
        <a:sym typeface="Iowan Old Style Roman"/>
      </a:defRPr>
    </a:lvl1pPr>
    <a:lvl2pPr marL="0" marR="0" indent="3429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b="0" baseline="0" cap="none" i="1" spc="28" strike="noStrike" sz="2800" u="none" kumimoji="0" normalizeH="0">
        <a:ln>
          <a:noFill/>
        </a:ln>
        <a:solidFill>
          <a:srgbClr val="5C5C5C"/>
        </a:solidFill>
        <a:effectLst/>
        <a:uFillTx/>
        <a:latin typeface="Iowan Old Style Roman"/>
        <a:ea typeface="Iowan Old Style Roman"/>
        <a:cs typeface="Iowan Old Style Roman"/>
        <a:sym typeface="Iowan Old Style Roman"/>
      </a:defRPr>
    </a:lvl2pPr>
    <a:lvl3pPr marL="0" marR="0" indent="6858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b="0" baseline="0" cap="none" i="1" spc="28" strike="noStrike" sz="2800" u="none" kumimoji="0" normalizeH="0">
        <a:ln>
          <a:noFill/>
        </a:ln>
        <a:solidFill>
          <a:srgbClr val="5C5C5C"/>
        </a:solidFill>
        <a:effectLst/>
        <a:uFillTx/>
        <a:latin typeface="Iowan Old Style Roman"/>
        <a:ea typeface="Iowan Old Style Roman"/>
        <a:cs typeface="Iowan Old Style Roman"/>
        <a:sym typeface="Iowan Old Style Roman"/>
      </a:defRPr>
    </a:lvl3pPr>
    <a:lvl4pPr marL="0" marR="0" indent="10287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b="0" baseline="0" cap="none" i="1" spc="28" strike="noStrike" sz="2800" u="none" kumimoji="0" normalizeH="0">
        <a:ln>
          <a:noFill/>
        </a:ln>
        <a:solidFill>
          <a:srgbClr val="5C5C5C"/>
        </a:solidFill>
        <a:effectLst/>
        <a:uFillTx/>
        <a:latin typeface="Iowan Old Style Roman"/>
        <a:ea typeface="Iowan Old Style Roman"/>
        <a:cs typeface="Iowan Old Style Roman"/>
        <a:sym typeface="Iowan Old Style Roman"/>
      </a:defRPr>
    </a:lvl4pPr>
    <a:lvl5pPr marL="0" marR="0" indent="13716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b="0" baseline="0" cap="none" i="1" spc="28" strike="noStrike" sz="2800" u="none" kumimoji="0" normalizeH="0">
        <a:ln>
          <a:noFill/>
        </a:ln>
        <a:solidFill>
          <a:srgbClr val="5C5C5C"/>
        </a:solidFill>
        <a:effectLst/>
        <a:uFillTx/>
        <a:latin typeface="Iowan Old Style Roman"/>
        <a:ea typeface="Iowan Old Style Roman"/>
        <a:cs typeface="Iowan Old Style Roman"/>
        <a:sym typeface="Iowan Old Style Roman"/>
      </a:defRPr>
    </a:lvl5pPr>
    <a:lvl6pPr marL="0" marR="0" indent="17145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b="0" baseline="0" cap="none" i="1" spc="28" strike="noStrike" sz="2800" u="none" kumimoji="0" normalizeH="0">
        <a:ln>
          <a:noFill/>
        </a:ln>
        <a:solidFill>
          <a:srgbClr val="5C5C5C"/>
        </a:solidFill>
        <a:effectLst/>
        <a:uFillTx/>
        <a:latin typeface="Iowan Old Style Roman"/>
        <a:ea typeface="Iowan Old Style Roman"/>
        <a:cs typeface="Iowan Old Style Roman"/>
        <a:sym typeface="Iowan Old Style Roman"/>
      </a:defRPr>
    </a:lvl6pPr>
    <a:lvl7pPr marL="0" marR="0" indent="20574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b="0" baseline="0" cap="none" i="1" spc="28" strike="noStrike" sz="2800" u="none" kumimoji="0" normalizeH="0">
        <a:ln>
          <a:noFill/>
        </a:ln>
        <a:solidFill>
          <a:srgbClr val="5C5C5C"/>
        </a:solidFill>
        <a:effectLst/>
        <a:uFillTx/>
        <a:latin typeface="Iowan Old Style Roman"/>
        <a:ea typeface="Iowan Old Style Roman"/>
        <a:cs typeface="Iowan Old Style Roman"/>
        <a:sym typeface="Iowan Old Style Roman"/>
      </a:defRPr>
    </a:lvl7pPr>
    <a:lvl8pPr marL="0" marR="0" indent="24003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b="0" baseline="0" cap="none" i="1" spc="28" strike="noStrike" sz="2800" u="none" kumimoji="0" normalizeH="0">
        <a:ln>
          <a:noFill/>
        </a:ln>
        <a:solidFill>
          <a:srgbClr val="5C5C5C"/>
        </a:solidFill>
        <a:effectLst/>
        <a:uFillTx/>
        <a:latin typeface="Iowan Old Style Roman"/>
        <a:ea typeface="Iowan Old Style Roman"/>
        <a:cs typeface="Iowan Old Style Roman"/>
        <a:sym typeface="Iowan Old Style Roman"/>
      </a:defRPr>
    </a:lvl8pPr>
    <a:lvl9pPr marL="0" marR="0" indent="27432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b="0" baseline="0" cap="none" i="1" spc="28" strike="noStrike" sz="2800" u="none" kumimoji="0" normalizeH="0">
        <a:ln>
          <a:noFill/>
        </a:ln>
        <a:solidFill>
          <a:srgbClr val="5C5C5C"/>
        </a:solidFill>
        <a:effectLst/>
        <a:uFillTx/>
        <a:latin typeface="Iowan Old Style Roman"/>
        <a:ea typeface="Iowan Old Style Roman"/>
        <a:cs typeface="Iowan Old Style Roman"/>
        <a:sym typeface="Iowan Old Style Roman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Iowan Old Style Roman"/>
          <a:ea typeface="Iowan Old Style Roman"/>
          <a:cs typeface="Iowan Old Style Roman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C5C5C"/>
              </a:solidFill>
              <a:prstDash val="solid"/>
              <a:miter lim="400000"/>
            </a:ln>
          </a:top>
          <a:bottom>
            <a:ln w="12700" cap="flat">
              <a:solidFill>
                <a:srgbClr val="5C5C5C"/>
              </a:solidFill>
              <a:prstDash val="solid"/>
              <a:miter lim="400000"/>
            </a:ln>
          </a:bottom>
          <a:insideH>
            <a:ln w="12700" cap="flat">
              <a:solidFill>
                <a:srgbClr val="5C5C5C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CBCBCB">
              <a:alpha val="25000"/>
            </a:srgbClr>
          </a:solidFill>
        </a:fill>
      </a:tcStyle>
    </a:band2H>
    <a:firstCol>
      <a:tcTxStyle b="off" i="off">
        <a:font>
          <a:latin typeface="DIN Alternate Bold"/>
          <a:ea typeface="DIN Alternate Bold"/>
          <a:cs typeface="DIN Alternate Bold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C5C5C"/>
              </a:solidFill>
              <a:prstDash val="solid"/>
              <a:miter lim="400000"/>
            </a:ln>
          </a:top>
          <a:bottom>
            <a:ln w="12700" cap="flat">
              <a:solidFill>
                <a:srgbClr val="5C5C5C"/>
              </a:solidFill>
              <a:prstDash val="solid"/>
              <a:miter lim="400000"/>
            </a:ln>
          </a:bottom>
          <a:insideH>
            <a:ln w="12700" cap="flat">
              <a:solidFill>
                <a:srgbClr val="5C5C5C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BCBCB">
              <a:alpha val="36000"/>
            </a:srgbClr>
          </a:solidFill>
        </a:fill>
      </a:tcStyle>
    </a:firstCol>
    <a:lastRow>
      <a:tcTxStyle b="off" i="off">
        <a:font>
          <a:latin typeface="DIN Alternate Bold"/>
          <a:ea typeface="DIN Alternate Bold"/>
          <a:cs typeface="DIN Alternate Bold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C5C5C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5C5C5C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DIN Alternate Bold"/>
          <a:ea typeface="DIN Alternate Bold"/>
          <a:cs typeface="DIN Alternate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solidFill>
                <a:srgbClr val="EBEBE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-522454"/>
              <a:satOff val="1153"/>
              <a:lumOff val="13444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Iowan Old Style Roman"/>
          <a:ea typeface="Iowan Old Style Roman"/>
          <a:cs typeface="Iowan Old Style Roman"/>
        </a:font>
        <a:schemeClr val="accent2">
          <a:satOff val="-3676"/>
          <a:lumOff val="-12171"/>
        </a:schemeClr>
      </a:tcTxStyle>
      <a:tcStyle>
        <a:tcBdr>
          <a:left>
            <a:ln w="12700" cap="flat">
              <a:solidFill>
                <a:srgbClr val="808251"/>
              </a:solidFill>
              <a:prstDash val="solid"/>
              <a:miter lim="400000"/>
            </a:ln>
          </a:left>
          <a:right>
            <a:ln w="12700" cap="flat">
              <a:solidFill>
                <a:srgbClr val="808251"/>
              </a:solidFill>
              <a:prstDash val="solid"/>
              <a:miter lim="400000"/>
            </a:ln>
          </a:right>
          <a:top>
            <a:ln w="12700" cap="flat">
              <a:solidFill>
                <a:srgbClr val="808251"/>
              </a:solidFill>
              <a:prstDash val="solid"/>
              <a:miter lim="400000"/>
            </a:ln>
          </a:top>
          <a:bottom>
            <a:ln w="12700" cap="flat">
              <a:solidFill>
                <a:srgbClr val="808251"/>
              </a:solidFill>
              <a:prstDash val="solid"/>
              <a:miter lim="400000"/>
            </a:ln>
          </a:bottom>
          <a:insideH>
            <a:ln w="12700" cap="flat">
              <a:solidFill>
                <a:srgbClr val="808251"/>
              </a:solidFill>
              <a:prstDash val="solid"/>
              <a:miter lim="400000"/>
            </a:ln>
          </a:insideH>
          <a:insideV>
            <a:ln w="12700" cap="flat">
              <a:solidFill>
                <a:srgbClr val="808251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A8A861">
              <a:alpha val="27000"/>
            </a:srgbClr>
          </a:solidFill>
        </a:fill>
      </a:tcStyle>
    </a:band2H>
    <a:firstCol>
      <a:tcTxStyle b="off" i="off">
        <a:font>
          <a:latin typeface="DIN Alternate Bold"/>
          <a:ea typeface="DIN Alternate Bold"/>
          <a:cs typeface="DIN Alternate Bold"/>
        </a:font>
        <a:srgbClr val="FFFFFF"/>
      </a:tcTxStyle>
      <a:tcStyle>
        <a:tcBdr>
          <a:left>
            <a:ln w="12700" cap="flat">
              <a:solidFill>
                <a:srgbClr val="808251"/>
              </a:solidFill>
              <a:prstDash val="solid"/>
              <a:miter lim="400000"/>
            </a:ln>
          </a:left>
          <a:right>
            <a:ln w="12700" cap="flat">
              <a:solidFill>
                <a:srgbClr val="808251"/>
              </a:solidFill>
              <a:prstDash val="solid"/>
              <a:miter lim="400000"/>
            </a:ln>
          </a:right>
          <a:top>
            <a:ln w="12700" cap="flat">
              <a:solidFill>
                <a:srgbClr val="808251"/>
              </a:solidFill>
              <a:prstDash val="solid"/>
              <a:miter lim="400000"/>
            </a:ln>
          </a:top>
          <a:bottom>
            <a:ln w="12700" cap="flat">
              <a:solidFill>
                <a:srgbClr val="808251"/>
              </a:solidFill>
              <a:prstDash val="solid"/>
              <a:miter lim="400000"/>
            </a:ln>
          </a:bottom>
          <a:insideH>
            <a:ln w="12700" cap="flat">
              <a:solidFill>
                <a:srgbClr val="808251"/>
              </a:solidFill>
              <a:prstDash val="solid"/>
              <a:miter lim="400000"/>
            </a:ln>
          </a:insideH>
          <a:insideV>
            <a:ln w="12700" cap="flat">
              <a:solidFill>
                <a:srgbClr val="808251"/>
              </a:solidFill>
              <a:prstDash val="solid"/>
              <a:miter lim="400000"/>
            </a:ln>
          </a:insideV>
        </a:tcBdr>
        <a:fill>
          <a:solidFill>
            <a:srgbClr val="8F9541">
              <a:alpha val="75000"/>
            </a:srgbClr>
          </a:solidFill>
        </a:fill>
      </a:tcStyle>
    </a:firstCol>
    <a:lastRow>
      <a:tcTxStyle b="off" i="off">
        <a:font>
          <a:latin typeface="DIN Alternate Bold"/>
          <a:ea typeface="DIN Alternate Bold"/>
          <a:cs typeface="DIN Alternate Bold"/>
        </a:font>
        <a:schemeClr val="accent2">
          <a:satOff val="-3676"/>
          <a:lumOff val="-12171"/>
        </a:schemeClr>
      </a:tcTxStyle>
      <a:tcStyle>
        <a:tcBdr>
          <a:left>
            <a:ln w="12700" cap="flat">
              <a:solidFill>
                <a:srgbClr val="808251"/>
              </a:solidFill>
              <a:prstDash val="solid"/>
              <a:miter lim="400000"/>
            </a:ln>
          </a:left>
          <a:right>
            <a:ln w="12700" cap="flat">
              <a:solidFill>
                <a:srgbClr val="808251"/>
              </a:solidFill>
              <a:prstDash val="solid"/>
              <a:miter lim="400000"/>
            </a:ln>
          </a:right>
          <a:top>
            <a:ln w="50800" cap="flat">
              <a:solidFill>
                <a:srgbClr val="808251"/>
              </a:solidFill>
              <a:prstDash val="solid"/>
              <a:miter lim="400000"/>
            </a:ln>
          </a:top>
          <a:bottom>
            <a:ln w="12700" cap="flat">
              <a:solidFill>
                <a:srgbClr val="808251"/>
              </a:solidFill>
              <a:prstDash val="solid"/>
              <a:miter lim="400000"/>
            </a:ln>
          </a:bottom>
          <a:insideH>
            <a:ln w="12700" cap="flat">
              <a:solidFill>
                <a:srgbClr val="808251"/>
              </a:solidFill>
              <a:prstDash val="solid"/>
              <a:miter lim="400000"/>
            </a:ln>
          </a:insideH>
          <a:insideV>
            <a:ln w="12700" cap="flat">
              <a:solidFill>
                <a:srgbClr val="808251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DIN Alternate Bold"/>
          <a:ea typeface="DIN Alternate Bold"/>
          <a:cs typeface="DIN Alternate Bold"/>
        </a:font>
        <a:srgbClr val="FFFFFF"/>
      </a:tcTxStyle>
      <a:tcStyle>
        <a:tcBdr>
          <a:left>
            <a:ln w="12700" cap="flat">
              <a:solidFill>
                <a:srgbClr val="808251"/>
              </a:solidFill>
              <a:prstDash val="solid"/>
              <a:miter lim="400000"/>
            </a:ln>
          </a:left>
          <a:right>
            <a:ln w="12700" cap="flat">
              <a:solidFill>
                <a:srgbClr val="808251"/>
              </a:solidFill>
              <a:prstDash val="solid"/>
              <a:miter lim="400000"/>
            </a:ln>
          </a:right>
          <a:top>
            <a:ln w="12700" cap="flat">
              <a:solidFill>
                <a:srgbClr val="808251"/>
              </a:solidFill>
              <a:prstDash val="solid"/>
              <a:miter lim="400000"/>
            </a:ln>
          </a:top>
          <a:bottom>
            <a:ln w="12700" cap="flat">
              <a:solidFill>
                <a:srgbClr val="808251"/>
              </a:solidFill>
              <a:prstDash val="solid"/>
              <a:miter lim="400000"/>
            </a:ln>
          </a:bottom>
          <a:insideH>
            <a:ln w="12700" cap="flat">
              <a:solidFill>
                <a:srgbClr val="808251"/>
              </a:solidFill>
              <a:prstDash val="solid"/>
              <a:miter lim="400000"/>
            </a:ln>
          </a:insideH>
          <a:insideV>
            <a:ln w="12700" cap="flat">
              <a:solidFill>
                <a:srgbClr val="808251"/>
              </a:solidFill>
              <a:prstDash val="solid"/>
              <a:miter lim="400000"/>
            </a:ln>
          </a:insideV>
        </a:tcBdr>
        <a:fill>
          <a:solidFill>
            <a:srgbClr val="8F9541">
              <a:alpha val="75000"/>
            </a:srgb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Iowan Old Style Roman"/>
          <a:ea typeface="Iowan Old Style Roman"/>
          <a:cs typeface="Iowan Old Style Roman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DEF"/>
              </a:solidFill>
              <a:prstDash val="solid"/>
              <a:miter lim="400000"/>
            </a:ln>
          </a:top>
          <a:bottom>
            <a:ln w="12700" cap="flat">
              <a:solidFill>
                <a:srgbClr val="FFFDEF"/>
              </a:solidFill>
              <a:prstDash val="solid"/>
              <a:miter lim="400000"/>
            </a:ln>
          </a:bottom>
          <a:insideH>
            <a:ln w="12700" cap="flat">
              <a:solidFill>
                <a:srgbClr val="FFFDE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A8A861">
              <a:alpha val="27000"/>
            </a:srgbClr>
          </a:solidFill>
        </a:fill>
      </a:tcStyle>
    </a:band2H>
    <a:firstCol>
      <a:tcTxStyle b="off" i="off">
        <a:font>
          <a:latin typeface="DIN Alternate Bold"/>
          <a:ea typeface="DIN Alternate Bold"/>
          <a:cs typeface="DIN Alternate Bold"/>
        </a:font>
        <a:srgbClr val="FFFFFF"/>
      </a:tcTxStyle>
      <a:tcStyle>
        <a:tcBdr>
          <a:left>
            <a:ln w="12700" cap="flat">
              <a:solidFill>
                <a:srgbClr val="FFFDEF"/>
              </a:solidFill>
              <a:prstDash val="solid"/>
              <a:miter lim="400000"/>
            </a:ln>
          </a:left>
          <a:right>
            <a:ln w="12700" cap="flat">
              <a:solidFill>
                <a:srgbClr val="FFFDEF"/>
              </a:solidFill>
              <a:prstDash val="solid"/>
              <a:miter lim="400000"/>
            </a:ln>
          </a:right>
          <a:top>
            <a:ln w="12700" cap="flat">
              <a:solidFill>
                <a:srgbClr val="FFFDEF"/>
              </a:solidFill>
              <a:prstDash val="solid"/>
              <a:miter lim="400000"/>
            </a:ln>
          </a:top>
          <a:bottom>
            <a:ln w="12700" cap="flat">
              <a:solidFill>
                <a:srgbClr val="FFFDEF"/>
              </a:solidFill>
              <a:prstDash val="solid"/>
              <a:miter lim="400000"/>
            </a:ln>
          </a:bottom>
          <a:insideH>
            <a:ln w="12700" cap="flat">
              <a:solidFill>
                <a:srgbClr val="FFFDE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DIN Alternate Bold"/>
          <a:ea typeface="DIN Alternate Bold"/>
          <a:cs typeface="DIN Alternate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DEF"/>
              </a:solidFill>
              <a:prstDash val="solid"/>
              <a:miter lim="400000"/>
            </a:ln>
          </a:top>
          <a:bottom>
            <a:ln w="12700" cap="flat">
              <a:solidFill>
                <a:srgbClr val="FFFDEF"/>
              </a:solidFill>
              <a:prstDash val="solid"/>
              <a:miter lim="400000"/>
            </a:ln>
          </a:bottom>
          <a:insideH>
            <a:ln w="12700" cap="flat">
              <a:solidFill>
                <a:srgbClr val="FFFDE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DIN Alternate Bold"/>
          <a:ea typeface="DIN Alternate Bold"/>
          <a:cs typeface="DIN Alternate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DEF"/>
              </a:solidFill>
              <a:prstDash val="solid"/>
              <a:miter lim="400000"/>
            </a:ln>
          </a:top>
          <a:bottom>
            <a:ln w="12700" cap="flat">
              <a:solidFill>
                <a:srgbClr val="FFFDEF"/>
              </a:solidFill>
              <a:prstDash val="solid"/>
              <a:miter lim="400000"/>
            </a:ln>
          </a:bottom>
          <a:insideH>
            <a:ln w="12700" cap="flat">
              <a:solidFill>
                <a:srgbClr val="FFFDE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F821DB8-F4EB-4A41-A1BA-3FCAFE7338EE}" styleName="">
    <a:tblBg/>
    <a:wholeTbl>
      <a:tcTxStyle b="off" i="off">
        <a:font>
          <a:latin typeface="Iowan Old Style Roman"/>
          <a:ea typeface="Iowan Old Style Roman"/>
          <a:cs typeface="Iowan Old Style Roman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top>
          <a:bottom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bottom>
          <a:insideH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CBCBCB">
              <a:alpha val="36000"/>
            </a:srgbClr>
          </a:solidFill>
        </a:fill>
      </a:tcStyle>
    </a:band2H>
    <a:firstCol>
      <a:tcTxStyle b="off" i="off">
        <a:font>
          <a:latin typeface="DIN Alternate Bold"/>
          <a:ea typeface="DIN Alternate Bold"/>
          <a:cs typeface="DIN Alternate Bold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right>
          <a:top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top>
          <a:bottom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bottom>
          <a:insideH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DIN Alternate Bold"/>
          <a:ea typeface="DIN Alternate Bold"/>
          <a:cs typeface="DIN Alternate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DIN Alternate Bold"/>
          <a:ea typeface="DIN Alternate Bold"/>
          <a:cs typeface="DIN Alternate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bottom>
          <a:insideH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33BA23B1-9221-436E-865A-0063620EA4FD}" styleName="">
    <a:tblBg/>
    <a:wholeTbl>
      <a:tcTxStyle b="off" i="off">
        <a:font>
          <a:latin typeface="Iowan Old Style Roman"/>
          <a:ea typeface="Iowan Old Style Roman"/>
          <a:cs typeface="Iowan Old Style Roman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BCBCB">
              <a:alpha val="25000"/>
            </a:srgbClr>
          </a:solidFill>
        </a:fill>
      </a:tcStyle>
    </a:wholeTbl>
    <a:band2H>
      <a:tcTxStyle b="def" i="def"/>
      <a:tcStyle>
        <a:tcBdr/>
        <a:fill>
          <a:solidFill>
            <a:srgbClr val="AEAEAE">
              <a:alpha val="25000"/>
            </a:srgbClr>
          </a:solidFill>
        </a:fill>
      </a:tcStyle>
    </a:band2H>
    <a:firstCol>
      <a:tcTxStyle b="off" i="off">
        <a:font>
          <a:latin typeface="DIN Alternate Bold"/>
          <a:ea typeface="DIN Alternate Bold"/>
          <a:cs typeface="DIN Alternate Bold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797B80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BCBCB">
              <a:alpha val="25000"/>
            </a:srgbClr>
          </a:solidFill>
        </a:fill>
      </a:tcStyle>
    </a:firstCol>
    <a:lastRow>
      <a:tcTxStyle b="off" i="off">
        <a:font>
          <a:latin typeface="DIN Alternate Bold"/>
          <a:ea typeface="DIN Alternate Bold"/>
          <a:cs typeface="DIN Alternate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1504B">
              <a:alpha val="80000"/>
            </a:srgbClr>
          </a:solidFill>
        </a:fill>
      </a:tcStyle>
    </a:lastRow>
    <a:firstRow>
      <a:tcTxStyle b="off" i="off">
        <a:font>
          <a:latin typeface="DIN Alternate Bold"/>
          <a:ea typeface="DIN Alternate Bold"/>
          <a:cs typeface="DIN Alternate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1504B">
              <a:alpha val="80000"/>
            </a:srgbClr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Iowan Old Style Roman"/>
          <a:ea typeface="Iowan Old Style Roman"/>
          <a:cs typeface="Iowan Old Style Roman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DIN Alternate Bold"/>
          <a:ea typeface="DIN Alternate Bold"/>
          <a:cs typeface="DIN Alternate Bold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5C5C5C"/>
              </a:solidFill>
              <a:prstDash val="solid"/>
              <a:miter lim="400000"/>
            </a:ln>
          </a:right>
          <a:top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DIN Alternate Bold"/>
          <a:ea typeface="DIN Alternate Bold"/>
          <a:cs typeface="DIN Alternate Bold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C5C5C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DIN Alternate Bold"/>
          <a:ea typeface="DIN Alternate Bold"/>
          <a:cs typeface="DIN Alternate Bold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5C5C5C"/>
              </a:solidFill>
              <a:prstDash val="solid"/>
              <a:miter lim="400000"/>
            </a:ln>
          </a:bottom>
          <a:insideH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Relationship Id="rId55" Type="http://schemas.openxmlformats.org/officeDocument/2006/relationships/slide" Target="slides/slide48.xml"/><Relationship Id="rId56" Type="http://schemas.openxmlformats.org/officeDocument/2006/relationships/slide" Target="slides/slide49.xml"/><Relationship Id="rId57" Type="http://schemas.openxmlformats.org/officeDocument/2006/relationships/slide" Target="slides/slide50.xml"/><Relationship Id="rId58" Type="http://schemas.openxmlformats.org/officeDocument/2006/relationships/slide" Target="slides/slide51.xml"/><Relationship Id="rId59" Type="http://schemas.openxmlformats.org/officeDocument/2006/relationships/slide" Target="slides/slide5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6" name="Shape 12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2" name="Texte du titre"/>
          <p:cNvSpPr txBox="1"/>
          <p:nvPr>
            <p:ph type="title"/>
          </p:nvPr>
        </p:nvSpPr>
        <p:spPr>
          <a:xfrm>
            <a:off x="571500" y="571500"/>
            <a:ext cx="11861800" cy="5181600"/>
          </a:xfrm>
          <a:prstGeom prst="rect">
            <a:avLst/>
          </a:prstGeom>
        </p:spPr>
        <p:txBody>
          <a:bodyPr anchor="b"/>
          <a:lstStyle>
            <a:lvl1pPr algn="ctr">
              <a:lnSpc>
                <a:spcPct val="80000"/>
              </a:lnSpc>
              <a:spcBef>
                <a:spcPts val="0"/>
              </a:spcBef>
              <a:defRPr sz="12100">
                <a:solidFill>
                  <a:srgbClr val="5C5C5C"/>
                </a:solidFill>
              </a:defRPr>
            </a:lvl1pPr>
          </a:lstStyle>
          <a:p>
            <a:pPr/>
            <a:r>
              <a:t>Texte du titre</a:t>
            </a:r>
          </a:p>
        </p:txBody>
      </p:sp>
      <p:sp>
        <p:nvSpPr>
          <p:cNvPr id="13" name="Texte niveau 1…"/>
          <p:cNvSpPr txBox="1"/>
          <p:nvPr>
            <p:ph type="body" sz="half" idx="1"/>
          </p:nvPr>
        </p:nvSpPr>
        <p:spPr>
          <a:xfrm>
            <a:off x="571500" y="5676900"/>
            <a:ext cx="11861800" cy="32639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70000"/>
              </a:lnSpc>
              <a:spcBef>
                <a:spcPts val="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1pPr>
            <a:lvl2pPr marL="0" indent="0" algn="ctr">
              <a:lnSpc>
                <a:spcPct val="70000"/>
              </a:lnSpc>
              <a:spcBef>
                <a:spcPts val="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2pPr>
            <a:lvl3pPr marL="0" indent="0" algn="ctr">
              <a:lnSpc>
                <a:spcPct val="70000"/>
              </a:lnSpc>
              <a:spcBef>
                <a:spcPts val="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3pPr>
            <a:lvl4pPr marL="0" indent="0" algn="ctr">
              <a:lnSpc>
                <a:spcPct val="70000"/>
              </a:lnSpc>
              <a:spcBef>
                <a:spcPts val="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4pPr>
            <a:lvl5pPr marL="0" indent="0" algn="ctr">
              <a:lnSpc>
                <a:spcPct val="70000"/>
              </a:lnSpc>
              <a:spcBef>
                <a:spcPts val="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 5</a:t>
            </a:r>
          </a:p>
        </p:txBody>
      </p:sp>
      <p:sp>
        <p:nvSpPr>
          <p:cNvPr id="14" name="Numéro de diapositive"/>
          <p:cNvSpPr txBox="1"/>
          <p:nvPr>
            <p:ph type="sldNum" sz="quarter" idx="2"/>
          </p:nvPr>
        </p:nvSpPr>
        <p:spPr>
          <a:xfrm>
            <a:off x="12088552" y="9189156"/>
            <a:ext cx="309365" cy="3429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«"/>
          <p:cNvSpPr txBox="1"/>
          <p:nvPr/>
        </p:nvSpPr>
        <p:spPr>
          <a:xfrm>
            <a:off x="508000" y="1771650"/>
            <a:ext cx="2281238" cy="317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lnSpc>
                <a:spcPct val="80000"/>
              </a:lnSpc>
              <a:spcBef>
                <a:spcPts val="0"/>
              </a:spcBef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b="1" i="0" spc="0" sz="21000">
                <a:solidFill>
                  <a:srgbClr val="E4E4E4"/>
                </a:solidFill>
                <a:latin typeface="Baskerville"/>
                <a:ea typeface="Baskerville"/>
                <a:cs typeface="Baskerville"/>
                <a:sym typeface="Baskerville"/>
              </a:defRPr>
            </a:lvl1pPr>
          </a:lstStyle>
          <a:p>
            <a:pPr/>
            <a:r>
              <a:t>« </a:t>
            </a:r>
          </a:p>
        </p:txBody>
      </p:sp>
      <p:sp>
        <p:nvSpPr>
          <p:cNvPr id="102" name="Saisissez une citation ici."/>
          <p:cNvSpPr txBox="1"/>
          <p:nvPr>
            <p:ph type="body" sz="quarter" idx="21"/>
          </p:nvPr>
        </p:nvSpPr>
        <p:spPr>
          <a:xfrm>
            <a:off x="1943100" y="3870536"/>
            <a:ext cx="10490200" cy="939801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spcBef>
                <a:spcPts val="1600"/>
              </a:spcBef>
              <a:buSzTx/>
              <a:buFontTx/>
              <a:buNone/>
              <a:defRPr sz="4800">
                <a:solidFill>
                  <a:srgbClr val="747676"/>
                </a:solidFill>
              </a:defRPr>
            </a:lvl1pPr>
          </a:lstStyle>
          <a:p>
            <a:pPr/>
            <a:r>
              <a:t>Saisissez une citation ici.</a:t>
            </a:r>
          </a:p>
        </p:txBody>
      </p:sp>
      <p:sp>
        <p:nvSpPr>
          <p:cNvPr id="103" name="-Gilles Allain"/>
          <p:cNvSpPr txBox="1"/>
          <p:nvPr>
            <p:ph type="body" sz="quarter" idx="22"/>
          </p:nvPr>
        </p:nvSpPr>
        <p:spPr>
          <a:xfrm>
            <a:off x="1943100" y="7772400"/>
            <a:ext cx="10490200" cy="939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r">
              <a:lnSpc>
                <a:spcPct val="70000"/>
              </a:lnSpc>
              <a:spcBef>
                <a:spcPts val="1600"/>
              </a:spcBef>
              <a:buSzTx/>
              <a:buFontTx/>
              <a:buNone/>
              <a:defRPr i="1" sz="4800">
                <a:solidFill>
                  <a:srgbClr val="6B6D6D"/>
                </a:solidFill>
              </a:defRPr>
            </a:lvl1pPr>
          </a:lstStyle>
          <a:p>
            <a:pPr/>
            <a:r>
              <a:t>-Gilles Allain</a:t>
            </a:r>
          </a:p>
        </p:txBody>
      </p:sp>
      <p:sp>
        <p:nvSpPr>
          <p:cNvPr id="104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118295074_2675x2907.jpeg"/>
          <p:cNvSpPr/>
          <p:nvPr>
            <p:ph type="pic" idx="21"/>
          </p:nvPr>
        </p:nvSpPr>
        <p:spPr>
          <a:xfrm>
            <a:off x="-63500" y="-139700"/>
            <a:ext cx="13144500" cy="1428095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12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BCBCB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118295074_2675x2907.jpeg"/>
          <p:cNvSpPr/>
          <p:nvPr>
            <p:ph type="pic" idx="21"/>
          </p:nvPr>
        </p:nvSpPr>
        <p:spPr>
          <a:xfrm>
            <a:off x="-25400" y="-1130300"/>
            <a:ext cx="13045441" cy="1417332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Rectangle"/>
          <p:cNvSpPr/>
          <p:nvPr>
            <p:ph type="body" sz="half" idx="22"/>
          </p:nvPr>
        </p:nvSpPr>
        <p:spPr>
          <a:xfrm>
            <a:off x="0" y="5422900"/>
            <a:ext cx="13004800" cy="3606800"/>
          </a:xfrm>
          <a:prstGeom prst="rect">
            <a:avLst/>
          </a:prstGeom>
          <a:solidFill>
            <a:srgbClr val="FFFFFF"/>
          </a:solidFill>
        </p:spPr>
        <p:txBody>
          <a:bodyPr anchor="ctr">
            <a:noAutofit/>
          </a:bodyPr>
          <a:lstStyle/>
          <a:p>
            <a:pPr marL="0" indent="0" algn="ctr">
              <a:spcBef>
                <a:spcPts val="0"/>
              </a:spcBef>
              <a:buSzTx/>
              <a:buFontTx/>
              <a:buNone/>
              <a:defRPr sz="2400"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23" name="Ligne"/>
          <p:cNvSpPr/>
          <p:nvPr/>
        </p:nvSpPr>
        <p:spPr>
          <a:xfrm flipV="1">
            <a:off x="571500" y="7619996"/>
            <a:ext cx="11874500" cy="4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4" name="Texte du titre"/>
          <p:cNvSpPr txBox="1"/>
          <p:nvPr>
            <p:ph type="title"/>
          </p:nvPr>
        </p:nvSpPr>
        <p:spPr>
          <a:xfrm>
            <a:off x="571500" y="5562600"/>
            <a:ext cx="11861800" cy="2209800"/>
          </a:xfrm>
          <a:prstGeom prst="rect">
            <a:avLst/>
          </a:prstGeom>
        </p:spPr>
        <p:txBody>
          <a:bodyPr anchor="b"/>
          <a:lstStyle>
            <a:lvl1pPr algn="r">
              <a:lnSpc>
                <a:spcPct val="80000"/>
              </a:lnSpc>
              <a:spcBef>
                <a:spcPts val="0"/>
              </a:spcBef>
              <a:defRPr sz="12100">
                <a:solidFill>
                  <a:srgbClr val="5C5C5C"/>
                </a:solidFill>
              </a:defRPr>
            </a:lvl1pPr>
          </a:lstStyle>
          <a:p>
            <a:pPr/>
            <a:r>
              <a:t>Texte du titre</a:t>
            </a:r>
          </a:p>
        </p:txBody>
      </p:sp>
      <p:sp>
        <p:nvSpPr>
          <p:cNvPr id="25" name="Texte niveau 1…"/>
          <p:cNvSpPr txBox="1"/>
          <p:nvPr>
            <p:ph type="body" sz="quarter" idx="1"/>
          </p:nvPr>
        </p:nvSpPr>
        <p:spPr>
          <a:xfrm>
            <a:off x="571500" y="7670800"/>
            <a:ext cx="11861800" cy="1231900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1pPr>
            <a:lvl2pPr marL="0" indent="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2pPr>
            <a:lvl3pPr marL="0" indent="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3pPr>
            <a:lvl4pPr marL="0" indent="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4pPr>
            <a:lvl5pPr marL="0" indent="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 5</a:t>
            </a:r>
          </a:p>
        </p:txBody>
      </p:sp>
      <p:sp>
        <p:nvSpPr>
          <p:cNvPr id="26" name="Numéro de diapositive"/>
          <p:cNvSpPr txBox="1"/>
          <p:nvPr>
            <p:ph type="sldNum" sz="quarter" idx="2"/>
          </p:nvPr>
        </p:nvSpPr>
        <p:spPr>
          <a:xfrm>
            <a:off x="12092513" y="9194800"/>
            <a:ext cx="309365" cy="3429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BCBCB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e du titre"/>
          <p:cNvSpPr txBox="1"/>
          <p:nvPr>
            <p:ph type="title"/>
          </p:nvPr>
        </p:nvSpPr>
        <p:spPr>
          <a:xfrm>
            <a:off x="571500" y="571500"/>
            <a:ext cx="11861800" cy="5181600"/>
          </a:xfrm>
          <a:prstGeom prst="rect">
            <a:avLst/>
          </a:prstGeom>
        </p:spPr>
        <p:txBody>
          <a:bodyPr anchor="b"/>
          <a:lstStyle>
            <a:lvl1pPr algn="ctr">
              <a:lnSpc>
                <a:spcPct val="80000"/>
              </a:lnSpc>
              <a:spcBef>
                <a:spcPts val="0"/>
              </a:spcBef>
              <a:defRPr sz="12100">
                <a:solidFill>
                  <a:srgbClr val="5C5C5C"/>
                </a:solidFill>
              </a:defRPr>
            </a:lvl1pPr>
          </a:lstStyle>
          <a:p>
            <a:pPr/>
            <a:r>
              <a:t>Texte du titre</a:t>
            </a:r>
          </a:p>
        </p:txBody>
      </p:sp>
      <p:sp>
        <p:nvSpPr>
          <p:cNvPr id="34" name="Numéro de diapositive"/>
          <p:cNvSpPr txBox="1"/>
          <p:nvPr>
            <p:ph type="sldNum" sz="quarter" idx="2"/>
          </p:nvPr>
        </p:nvSpPr>
        <p:spPr>
          <a:xfrm>
            <a:off x="12083465" y="9189156"/>
            <a:ext cx="309365" cy="3429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182429520_1646x1646.jpeg"/>
          <p:cNvSpPr/>
          <p:nvPr>
            <p:ph type="pic" idx="21"/>
          </p:nvPr>
        </p:nvSpPr>
        <p:spPr>
          <a:xfrm>
            <a:off x="4191000" y="-12700"/>
            <a:ext cx="9779000" cy="9779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42" name="Ligne"/>
          <p:cNvSpPr/>
          <p:nvPr/>
        </p:nvSpPr>
        <p:spPr>
          <a:xfrm flipV="1">
            <a:off x="571500" y="7619998"/>
            <a:ext cx="645160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3" name="Texte du titre"/>
          <p:cNvSpPr txBox="1"/>
          <p:nvPr>
            <p:ph type="title"/>
          </p:nvPr>
        </p:nvSpPr>
        <p:spPr>
          <a:xfrm>
            <a:off x="571500" y="571500"/>
            <a:ext cx="6451600" cy="7213600"/>
          </a:xfrm>
          <a:prstGeom prst="rect">
            <a:avLst/>
          </a:prstGeom>
        </p:spPr>
        <p:txBody>
          <a:bodyPr anchor="b"/>
          <a:lstStyle>
            <a:lvl1pPr algn="r">
              <a:lnSpc>
                <a:spcPct val="80000"/>
              </a:lnSpc>
              <a:spcBef>
                <a:spcPts val="0"/>
              </a:spcBef>
              <a:defRPr sz="12100">
                <a:solidFill>
                  <a:srgbClr val="5C5C5C"/>
                </a:solidFill>
              </a:defRPr>
            </a:lvl1pPr>
          </a:lstStyle>
          <a:p>
            <a:pPr/>
            <a:r>
              <a:t>Texte du titre</a:t>
            </a:r>
          </a:p>
        </p:txBody>
      </p:sp>
      <p:sp>
        <p:nvSpPr>
          <p:cNvPr id="44" name="Texte niveau 1…"/>
          <p:cNvSpPr txBox="1"/>
          <p:nvPr>
            <p:ph type="body" sz="quarter" idx="1"/>
          </p:nvPr>
        </p:nvSpPr>
        <p:spPr>
          <a:xfrm>
            <a:off x="571500" y="7670800"/>
            <a:ext cx="6451600" cy="1358900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1pPr>
            <a:lvl2pPr marL="0" indent="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2pPr>
            <a:lvl3pPr marL="0" indent="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3pPr>
            <a:lvl4pPr marL="0" indent="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4pPr>
            <a:lvl5pPr marL="0" indent="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 5</a:t>
            </a:r>
          </a:p>
        </p:txBody>
      </p:sp>
      <p:sp>
        <p:nvSpPr>
          <p:cNvPr id="45" name="Numéro de diapositive"/>
          <p:cNvSpPr txBox="1"/>
          <p:nvPr>
            <p:ph type="sldNum" sz="quarter" idx="2"/>
          </p:nvPr>
        </p:nvSpPr>
        <p:spPr>
          <a:xfrm>
            <a:off x="12092513" y="9194800"/>
            <a:ext cx="309365" cy="3429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BCBCB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Ligne"/>
          <p:cNvSpPr/>
          <p:nvPr/>
        </p:nvSpPr>
        <p:spPr>
          <a:xfrm>
            <a:off x="571500" y="1574800"/>
            <a:ext cx="11861800" cy="0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53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54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Ligne"/>
          <p:cNvSpPr/>
          <p:nvPr/>
        </p:nvSpPr>
        <p:spPr>
          <a:xfrm>
            <a:off x="571500" y="1574800"/>
            <a:ext cx="11861800" cy="0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62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63" name="Texte niveau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 5</a:t>
            </a:r>
          </a:p>
        </p:txBody>
      </p:sp>
      <p:sp>
        <p:nvSpPr>
          <p:cNvPr id="64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118295074_2675x2907.jpeg"/>
          <p:cNvSpPr/>
          <p:nvPr>
            <p:ph type="pic" idx="21"/>
          </p:nvPr>
        </p:nvSpPr>
        <p:spPr>
          <a:xfrm>
            <a:off x="-203200" y="-12700"/>
            <a:ext cx="9000805" cy="9779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72" name="Ligne"/>
          <p:cNvSpPr/>
          <p:nvPr/>
        </p:nvSpPr>
        <p:spPr>
          <a:xfrm>
            <a:off x="7023100" y="1574800"/>
            <a:ext cx="5397500" cy="0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73" name="Texte du titre"/>
          <p:cNvSpPr txBox="1"/>
          <p:nvPr>
            <p:ph type="title"/>
          </p:nvPr>
        </p:nvSpPr>
        <p:spPr>
          <a:xfrm>
            <a:off x="7023100" y="723900"/>
            <a:ext cx="5397500" cy="723900"/>
          </a:xfrm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74" name="Texte niveau 1…"/>
          <p:cNvSpPr txBox="1"/>
          <p:nvPr>
            <p:ph type="body" sz="half" idx="1"/>
          </p:nvPr>
        </p:nvSpPr>
        <p:spPr>
          <a:xfrm>
            <a:off x="7023100" y="1803400"/>
            <a:ext cx="5397500" cy="7226300"/>
          </a:xfrm>
          <a:prstGeom prst="rect">
            <a:avLst/>
          </a:prstGeom>
        </p:spPr>
        <p:txBody>
          <a:bodyPr/>
          <a:lstStyle>
            <a:lvl1pPr marL="406400" indent="-406400">
              <a:defRPr sz="2800"/>
            </a:lvl1pPr>
            <a:lvl2pPr marL="812800" indent="-406400">
              <a:defRPr sz="2800"/>
            </a:lvl2pPr>
            <a:lvl3pPr marL="1219200" indent="-406400">
              <a:defRPr sz="2800"/>
            </a:lvl3pPr>
            <a:lvl4pPr marL="1625600" indent="-406400">
              <a:defRPr sz="2800"/>
            </a:lvl4pPr>
            <a:lvl5pPr marL="2032000" indent="-406400">
              <a:defRPr sz="28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 5</a:t>
            </a:r>
          </a:p>
        </p:txBody>
      </p:sp>
      <p:sp>
        <p:nvSpPr>
          <p:cNvPr id="7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e niveau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 5</a:t>
            </a:r>
          </a:p>
        </p:txBody>
      </p:sp>
      <p:sp>
        <p:nvSpPr>
          <p:cNvPr id="8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118295074_2675x2907.jpeg"/>
          <p:cNvSpPr/>
          <p:nvPr>
            <p:ph type="pic" idx="21"/>
          </p:nvPr>
        </p:nvSpPr>
        <p:spPr>
          <a:xfrm>
            <a:off x="571500" y="508000"/>
            <a:ext cx="7454900" cy="809943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1" name="182741592_1098x949.jpeg"/>
          <p:cNvSpPr/>
          <p:nvPr>
            <p:ph type="pic" sz="quarter" idx="22"/>
          </p:nvPr>
        </p:nvSpPr>
        <p:spPr>
          <a:xfrm>
            <a:off x="7944067" y="424462"/>
            <a:ext cx="5275146" cy="45593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2" name="182429520_1646x1646.jpeg"/>
          <p:cNvSpPr/>
          <p:nvPr>
            <p:ph type="pic" sz="quarter" idx="23"/>
          </p:nvPr>
        </p:nvSpPr>
        <p:spPr>
          <a:xfrm>
            <a:off x="8102600" y="4267200"/>
            <a:ext cx="4470400" cy="44704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3" name="Texte niveau 1…"/>
          <p:cNvSpPr txBox="1"/>
          <p:nvPr>
            <p:ph type="body" sz="quarter" idx="1"/>
          </p:nvPr>
        </p:nvSpPr>
        <p:spPr>
          <a:xfrm>
            <a:off x="571500" y="8051800"/>
            <a:ext cx="11861800" cy="13335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400"/>
              </a:spcBef>
              <a:buSzTx/>
              <a:buFontTx/>
              <a:buNone/>
              <a:defRPr i="1" spc="28" sz="2800"/>
            </a:lvl1pPr>
            <a:lvl2pPr marL="0" indent="0">
              <a:spcBef>
                <a:spcPts val="1400"/>
              </a:spcBef>
              <a:buSzTx/>
              <a:buFontTx/>
              <a:buNone/>
              <a:defRPr i="1" spc="28" sz="2800"/>
            </a:lvl2pPr>
            <a:lvl3pPr marL="0" indent="0">
              <a:spcBef>
                <a:spcPts val="1400"/>
              </a:spcBef>
              <a:buSzTx/>
              <a:buFontTx/>
              <a:buNone/>
              <a:defRPr i="1" spc="28" sz="2800"/>
            </a:lvl3pPr>
            <a:lvl4pPr marL="0" indent="0">
              <a:spcBef>
                <a:spcPts val="1400"/>
              </a:spcBef>
              <a:buSzTx/>
              <a:buFontTx/>
              <a:buNone/>
              <a:defRPr i="1" spc="28" sz="2800"/>
            </a:lvl4pPr>
            <a:lvl5pPr marL="0" indent="0">
              <a:spcBef>
                <a:spcPts val="1400"/>
              </a:spcBef>
              <a:buSzTx/>
              <a:buFontTx/>
              <a:buNone/>
              <a:defRPr i="1" spc="28" sz="28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 5</a:t>
            </a:r>
          </a:p>
        </p:txBody>
      </p:sp>
      <p:sp>
        <p:nvSpPr>
          <p:cNvPr id="94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/>
          <p:nvPr>
            <p:ph type="title"/>
          </p:nvPr>
        </p:nvSpPr>
        <p:spPr>
          <a:xfrm>
            <a:off x="571500" y="723900"/>
            <a:ext cx="11861800" cy="723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Texte du titre</a:t>
            </a:r>
          </a:p>
        </p:txBody>
      </p:sp>
      <p:sp>
        <p:nvSpPr>
          <p:cNvPr id="3" name="Texte niveau 1…"/>
          <p:cNvSpPr txBox="1"/>
          <p:nvPr>
            <p:ph type="body" idx="1"/>
          </p:nvPr>
        </p:nvSpPr>
        <p:spPr>
          <a:xfrm>
            <a:off x="571500" y="1803400"/>
            <a:ext cx="11861800" cy="7226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 5</a:t>
            </a:r>
          </a:p>
        </p:txBody>
      </p:sp>
      <p:sp>
        <p:nvSpPr>
          <p:cNvPr id="4" name="Numéro de diapositive"/>
          <p:cNvSpPr txBox="1"/>
          <p:nvPr>
            <p:ph type="sldNum" sz="quarter" idx="2"/>
          </p:nvPr>
        </p:nvSpPr>
        <p:spPr>
          <a:xfrm>
            <a:off x="12081047" y="9194800"/>
            <a:ext cx="309365" cy="3429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r">
              <a:spcBef>
                <a:spcPts val="0"/>
              </a:spcBef>
              <a:defRPr i="0" spc="0" sz="1600">
                <a:solidFill>
                  <a:srgbClr val="747676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5200" u="none">
          <a:solidFill>
            <a:srgbClr val="747676"/>
          </a:solidFill>
          <a:uFillTx/>
          <a:latin typeface="+mn-lt"/>
          <a:ea typeface="+mn-ea"/>
          <a:cs typeface="+mn-cs"/>
          <a:sym typeface="DIN Condensed Bold"/>
        </a:defRPr>
      </a:lvl1pPr>
      <a:lvl2pPr marL="0" marR="0" indent="3429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5200" u="none">
          <a:solidFill>
            <a:srgbClr val="747676"/>
          </a:solidFill>
          <a:uFillTx/>
          <a:latin typeface="+mn-lt"/>
          <a:ea typeface="+mn-ea"/>
          <a:cs typeface="+mn-cs"/>
          <a:sym typeface="DIN Condensed Bold"/>
        </a:defRPr>
      </a:lvl2pPr>
      <a:lvl3pPr marL="0" marR="0" indent="6858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5200" u="none">
          <a:solidFill>
            <a:srgbClr val="747676"/>
          </a:solidFill>
          <a:uFillTx/>
          <a:latin typeface="+mn-lt"/>
          <a:ea typeface="+mn-ea"/>
          <a:cs typeface="+mn-cs"/>
          <a:sym typeface="DIN Condensed Bold"/>
        </a:defRPr>
      </a:lvl3pPr>
      <a:lvl4pPr marL="0" marR="0" indent="10287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5200" u="none">
          <a:solidFill>
            <a:srgbClr val="747676"/>
          </a:solidFill>
          <a:uFillTx/>
          <a:latin typeface="+mn-lt"/>
          <a:ea typeface="+mn-ea"/>
          <a:cs typeface="+mn-cs"/>
          <a:sym typeface="DIN Condensed Bold"/>
        </a:defRPr>
      </a:lvl4pPr>
      <a:lvl5pPr marL="0" marR="0" indent="13716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5200" u="none">
          <a:solidFill>
            <a:srgbClr val="747676"/>
          </a:solidFill>
          <a:uFillTx/>
          <a:latin typeface="+mn-lt"/>
          <a:ea typeface="+mn-ea"/>
          <a:cs typeface="+mn-cs"/>
          <a:sym typeface="DIN Condensed Bold"/>
        </a:defRPr>
      </a:lvl5pPr>
      <a:lvl6pPr marL="0" marR="0" indent="17145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5200" u="none">
          <a:solidFill>
            <a:srgbClr val="747676"/>
          </a:solidFill>
          <a:uFillTx/>
          <a:latin typeface="+mn-lt"/>
          <a:ea typeface="+mn-ea"/>
          <a:cs typeface="+mn-cs"/>
          <a:sym typeface="DIN Condensed Bold"/>
        </a:defRPr>
      </a:lvl6pPr>
      <a:lvl7pPr marL="0" marR="0" indent="20574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5200" u="none">
          <a:solidFill>
            <a:srgbClr val="747676"/>
          </a:solidFill>
          <a:uFillTx/>
          <a:latin typeface="+mn-lt"/>
          <a:ea typeface="+mn-ea"/>
          <a:cs typeface="+mn-cs"/>
          <a:sym typeface="DIN Condensed Bold"/>
        </a:defRPr>
      </a:lvl7pPr>
      <a:lvl8pPr marL="0" marR="0" indent="24003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5200" u="none">
          <a:solidFill>
            <a:srgbClr val="747676"/>
          </a:solidFill>
          <a:uFillTx/>
          <a:latin typeface="+mn-lt"/>
          <a:ea typeface="+mn-ea"/>
          <a:cs typeface="+mn-cs"/>
          <a:sym typeface="DIN Condensed Bold"/>
        </a:defRPr>
      </a:lvl8pPr>
      <a:lvl9pPr marL="0" marR="0" indent="27432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5200" u="none">
          <a:solidFill>
            <a:srgbClr val="747676"/>
          </a:solidFill>
          <a:uFillTx/>
          <a:latin typeface="+mn-lt"/>
          <a:ea typeface="+mn-ea"/>
          <a:cs typeface="+mn-cs"/>
          <a:sym typeface="DIN Condensed Bold"/>
        </a:defRPr>
      </a:lvl9pPr>
    </p:titleStyle>
    <p:bodyStyle>
      <a:lvl1pPr marL="4699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b="0" baseline="0" cap="none" i="0" spc="0" strike="noStrike" sz="3200" u="none">
          <a:solidFill>
            <a:srgbClr val="5C5C5C"/>
          </a:solidFill>
          <a:uFillTx/>
          <a:latin typeface="Iowan Old Style Roman"/>
          <a:ea typeface="Iowan Old Style Roman"/>
          <a:cs typeface="Iowan Old Style Roman"/>
          <a:sym typeface="Iowan Old Style Roman"/>
        </a:defRPr>
      </a:lvl1pPr>
      <a:lvl2pPr marL="9398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b="0" baseline="0" cap="none" i="0" spc="0" strike="noStrike" sz="3200" u="none">
          <a:solidFill>
            <a:srgbClr val="5C5C5C"/>
          </a:solidFill>
          <a:uFillTx/>
          <a:latin typeface="Iowan Old Style Roman"/>
          <a:ea typeface="Iowan Old Style Roman"/>
          <a:cs typeface="Iowan Old Style Roman"/>
          <a:sym typeface="Iowan Old Style Roman"/>
        </a:defRPr>
      </a:lvl2pPr>
      <a:lvl3pPr marL="14097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b="0" baseline="0" cap="none" i="0" spc="0" strike="noStrike" sz="3200" u="none">
          <a:solidFill>
            <a:srgbClr val="5C5C5C"/>
          </a:solidFill>
          <a:uFillTx/>
          <a:latin typeface="Iowan Old Style Roman"/>
          <a:ea typeface="Iowan Old Style Roman"/>
          <a:cs typeface="Iowan Old Style Roman"/>
          <a:sym typeface="Iowan Old Style Roman"/>
        </a:defRPr>
      </a:lvl3pPr>
      <a:lvl4pPr marL="18796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b="0" baseline="0" cap="none" i="0" spc="0" strike="noStrike" sz="3200" u="none">
          <a:solidFill>
            <a:srgbClr val="5C5C5C"/>
          </a:solidFill>
          <a:uFillTx/>
          <a:latin typeface="Iowan Old Style Roman"/>
          <a:ea typeface="Iowan Old Style Roman"/>
          <a:cs typeface="Iowan Old Style Roman"/>
          <a:sym typeface="Iowan Old Style Roman"/>
        </a:defRPr>
      </a:lvl4pPr>
      <a:lvl5pPr marL="23495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b="0" baseline="0" cap="none" i="0" spc="0" strike="noStrike" sz="3200" u="none">
          <a:solidFill>
            <a:srgbClr val="5C5C5C"/>
          </a:solidFill>
          <a:uFillTx/>
          <a:latin typeface="Iowan Old Style Roman"/>
          <a:ea typeface="Iowan Old Style Roman"/>
          <a:cs typeface="Iowan Old Style Roman"/>
          <a:sym typeface="Iowan Old Style Roman"/>
        </a:defRPr>
      </a:lvl5pPr>
      <a:lvl6pPr marL="28194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b="0" baseline="0" cap="none" i="0" spc="0" strike="noStrike" sz="3200" u="none">
          <a:solidFill>
            <a:srgbClr val="5C5C5C"/>
          </a:solidFill>
          <a:uFillTx/>
          <a:latin typeface="Iowan Old Style Roman"/>
          <a:ea typeface="Iowan Old Style Roman"/>
          <a:cs typeface="Iowan Old Style Roman"/>
          <a:sym typeface="Iowan Old Style Roman"/>
        </a:defRPr>
      </a:lvl6pPr>
      <a:lvl7pPr marL="32893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b="0" baseline="0" cap="none" i="0" spc="0" strike="noStrike" sz="3200" u="none">
          <a:solidFill>
            <a:srgbClr val="5C5C5C"/>
          </a:solidFill>
          <a:uFillTx/>
          <a:latin typeface="Iowan Old Style Roman"/>
          <a:ea typeface="Iowan Old Style Roman"/>
          <a:cs typeface="Iowan Old Style Roman"/>
          <a:sym typeface="Iowan Old Style Roman"/>
        </a:defRPr>
      </a:lvl7pPr>
      <a:lvl8pPr marL="37592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b="0" baseline="0" cap="none" i="0" spc="0" strike="noStrike" sz="3200" u="none">
          <a:solidFill>
            <a:srgbClr val="5C5C5C"/>
          </a:solidFill>
          <a:uFillTx/>
          <a:latin typeface="Iowan Old Style Roman"/>
          <a:ea typeface="Iowan Old Style Roman"/>
          <a:cs typeface="Iowan Old Style Roman"/>
          <a:sym typeface="Iowan Old Style Roman"/>
        </a:defRPr>
      </a:lvl8pPr>
      <a:lvl9pPr marL="42291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b="0" baseline="0" cap="none" i="0" spc="0" strike="noStrike" sz="3200" u="none">
          <a:solidFill>
            <a:srgbClr val="5C5C5C"/>
          </a:solidFill>
          <a:uFillTx/>
          <a:latin typeface="Iowan Old Style Roman"/>
          <a:ea typeface="Iowan Old Style Roman"/>
          <a:cs typeface="Iowan Old Style Roman"/>
          <a:sym typeface="Iowan Old Style Roman"/>
        </a:defRPr>
      </a:lvl9pPr>
    </p:bodyStyle>
    <p:otherStyle>
      <a:lvl1pPr marL="0" marR="0" indent="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1pPr>
      <a:lvl2pPr marL="0" marR="0" indent="2286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2pPr>
      <a:lvl3pPr marL="0" marR="0" indent="4572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3pPr>
      <a:lvl4pPr marL="0" marR="0" indent="6858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4pPr>
      <a:lvl5pPr marL="0" marR="0" indent="9144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5pPr>
      <a:lvl6pPr marL="0" marR="0" indent="11430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6pPr>
      <a:lvl7pPr marL="0" marR="0" indent="13716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7pPr>
      <a:lvl8pPr marL="0" marR="0" indent="16002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8pPr>
      <a:lvl9pPr marL="0" marR="0" indent="18288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29" name="épithète"/>
          <p:cNvSpPr/>
          <p:nvPr/>
        </p:nvSpPr>
        <p:spPr>
          <a:xfrm>
            <a:off x="13940" y="191481"/>
            <a:ext cx="4832133" cy="4629263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45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épithète</a:t>
            </a:r>
          </a:p>
        </p:txBody>
      </p:sp>
      <p:sp>
        <p:nvSpPr>
          <p:cNvPr id="130" name="Complément du nom"/>
          <p:cNvSpPr/>
          <p:nvPr/>
        </p:nvSpPr>
        <p:spPr>
          <a:xfrm>
            <a:off x="7206301" y="43676"/>
            <a:ext cx="4736278" cy="4322058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56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Complément du nom</a:t>
            </a:r>
          </a:p>
        </p:txBody>
      </p:sp>
      <p:sp>
        <p:nvSpPr>
          <p:cNvPr id="131" name="Proposition subordonnée relative"/>
          <p:cNvSpPr/>
          <p:nvPr/>
        </p:nvSpPr>
        <p:spPr>
          <a:xfrm>
            <a:off x="3712986" y="5485644"/>
            <a:ext cx="4784637" cy="4281484"/>
          </a:xfrm>
          <a:prstGeom prst="ellipse">
            <a:avLst/>
          </a:prstGeom>
          <a:solidFill>
            <a:srgbClr val="B51A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47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Proposition subordonnée relative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1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0" grpId="3"/>
      <p:bldP build="whole" bldLvl="1" animBg="1" rev="0" advAuto="0" spid="129" grpId="1"/>
      <p:bldP build="whole" bldLvl="1" animBg="1" rev="0" advAuto="0" spid="131" grpId="2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67" name="L’homme avait pris dans son sac de plage un vieux canif à manche rouge."/>
          <p:cNvSpPr txBox="1"/>
          <p:nvPr>
            <p:ph type="ctrTitle"/>
          </p:nvPr>
        </p:nvSpPr>
        <p:spPr>
          <a:xfrm>
            <a:off x="663476" y="1528845"/>
            <a:ext cx="11861801" cy="6166846"/>
          </a:xfrm>
          <a:prstGeom prst="rect">
            <a:avLst/>
          </a:prstGeom>
        </p:spPr>
        <p:txBody>
          <a:bodyPr/>
          <a:lstStyle>
            <a:lvl1pPr defTabSz="402336">
              <a:lnSpc>
                <a:spcPct val="100000"/>
              </a:lnSpc>
              <a:defRPr cap="none" sz="9152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L’homme avait pris dans son sac de plage un vieux canif à manche rouge.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7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70" name="Il avait commencé à graver les signes des lettres sur des galets bien plats.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</p:spPr>
        <p:txBody>
          <a:bodyPr/>
          <a:lstStyle>
            <a:lvl1pPr defTabSz="361188">
              <a:lnSpc>
                <a:spcPct val="100000"/>
              </a:lnSpc>
              <a:defRPr cap="none" sz="8216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Il avait commencé à graver les signes des lettres sur des galets bien plats.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0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73" name="Cercle"/>
          <p:cNvSpPr/>
          <p:nvPr/>
        </p:nvSpPr>
        <p:spPr>
          <a:xfrm>
            <a:off x="419681" y="3924300"/>
            <a:ext cx="1905001" cy="1905000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174" name="Cercle"/>
          <p:cNvSpPr/>
          <p:nvPr/>
        </p:nvSpPr>
        <p:spPr>
          <a:xfrm>
            <a:off x="7119085" y="3924300"/>
            <a:ext cx="1905001" cy="1905000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175" name="Cercle"/>
          <p:cNvSpPr/>
          <p:nvPr/>
        </p:nvSpPr>
        <p:spPr>
          <a:xfrm>
            <a:off x="2535941" y="3924300"/>
            <a:ext cx="1905001" cy="1905000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176" name="Cercle"/>
          <p:cNvSpPr/>
          <p:nvPr/>
        </p:nvSpPr>
        <p:spPr>
          <a:xfrm>
            <a:off x="4827513" y="3924300"/>
            <a:ext cx="1905001" cy="1905000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177" name="Cercle"/>
          <p:cNvSpPr/>
          <p:nvPr/>
        </p:nvSpPr>
        <p:spPr>
          <a:xfrm>
            <a:off x="9585969" y="3924300"/>
            <a:ext cx="1905001" cy="1905000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1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1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1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6" grpId="4"/>
      <p:bldP build="whole" bldLvl="1" animBg="1" rev="0" advAuto="0" spid="175" grpId="2"/>
      <p:bldP build="whole" bldLvl="1" animBg="1" rev="0" advAuto="0" spid="173" grpId="1"/>
      <p:bldP build="whole" bldLvl="1" animBg="1" rev="0" advAuto="0" spid="177" grpId="5"/>
      <p:bldP build="whole" bldLvl="1" animBg="1" rev="0" advAuto="0" spid="174" grpId="3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80" name="L’homme avait pris dans son sac de plage un vieux canif à manche rouge.…"/>
          <p:cNvSpPr txBox="1"/>
          <p:nvPr>
            <p:ph type="ctrTitle"/>
          </p:nvPr>
        </p:nvSpPr>
        <p:spPr>
          <a:xfrm>
            <a:off x="663476" y="1528845"/>
            <a:ext cx="11861801" cy="6166846"/>
          </a:xfrm>
          <a:prstGeom prst="rect">
            <a:avLst/>
          </a:prstGeom>
          <a:solidFill>
            <a:srgbClr val="000000"/>
          </a:solidFill>
          <a:ln w="25400">
            <a:solidFill>
              <a:srgbClr val="747676"/>
            </a:solidFill>
          </a:ln>
        </p:spPr>
        <p:txBody>
          <a:bodyPr/>
          <a:lstStyle/>
          <a:p>
            <a:pPr>
              <a:lnSpc>
                <a:spcPct val="100000"/>
              </a:lnSpc>
              <a:defRPr cap="none" sz="7800"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r>
              <a:rPr>
                <a:solidFill>
                  <a:srgbClr val="FFFFFF"/>
                </a:solidFill>
              </a:rPr>
              <a:t>L’homme avait pris dans son sac</a:t>
            </a:r>
            <a:r>
              <a:t> </a:t>
            </a:r>
            <a:r>
              <a:rPr>
                <a:solidFill>
                  <a:srgbClr val="0042A9"/>
                </a:solidFill>
              </a:rPr>
              <a:t>de plage </a:t>
            </a:r>
            <a:r>
              <a:rPr>
                <a:solidFill>
                  <a:srgbClr val="FFFFFF"/>
                </a:solidFill>
              </a:rPr>
              <a:t>un</a:t>
            </a:r>
            <a:r>
              <a:t> </a:t>
            </a:r>
            <a:r>
              <a:rPr>
                <a:solidFill>
                  <a:srgbClr val="F5EC00"/>
                </a:solidFill>
              </a:rPr>
              <a:t>vieux</a:t>
            </a:r>
            <a:r>
              <a:t> </a:t>
            </a:r>
            <a:r>
              <a:rPr>
                <a:solidFill>
                  <a:srgbClr val="FFFFFF"/>
                </a:solidFill>
              </a:rPr>
              <a:t>canif à manche</a:t>
            </a:r>
            <a:r>
              <a:t> </a:t>
            </a:r>
            <a:r>
              <a:rPr>
                <a:solidFill>
                  <a:srgbClr val="F5EC00"/>
                </a:solidFill>
              </a:rPr>
              <a:t>rouge</a:t>
            </a:r>
            <a:r>
              <a:t>.</a:t>
            </a:r>
          </a:p>
          <a:p>
            <a:pPr>
              <a:lnSpc>
                <a:spcPct val="100000"/>
              </a:lnSpc>
              <a:defRPr cap="none" sz="2400"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r>
              <a:t>Mondo, J.M Le Clezio</a:t>
            </a:r>
          </a:p>
        </p:txBody>
      </p:sp>
      <p:sp>
        <p:nvSpPr>
          <p:cNvPr id="181" name="Cercle"/>
          <p:cNvSpPr/>
          <p:nvPr/>
        </p:nvSpPr>
        <p:spPr>
          <a:xfrm>
            <a:off x="699431" y="7383023"/>
            <a:ext cx="1905001" cy="1905001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182" name="Cercle"/>
          <p:cNvSpPr/>
          <p:nvPr/>
        </p:nvSpPr>
        <p:spPr>
          <a:xfrm>
            <a:off x="5549900" y="7713636"/>
            <a:ext cx="1905000" cy="1905001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183" name="Cercle"/>
          <p:cNvSpPr/>
          <p:nvPr/>
        </p:nvSpPr>
        <p:spPr>
          <a:xfrm>
            <a:off x="9461658" y="7732297"/>
            <a:ext cx="1905001" cy="1905001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1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clickEffect" presetSubtype="1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0" grpId="1"/>
      <p:bldP build="whole" bldLvl="1" animBg="1" rev="0" advAuto="0" spid="183" grpId="4"/>
      <p:bldP build="whole" bldLvl="1" animBg="1" rev="0" advAuto="0" spid="182" grpId="3"/>
      <p:bldP build="whole" bldLvl="1" animBg="1" rev="0" advAuto="0" spid="181" grpId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86" name="Il avait commencé à graver les signes des lettres sur des galets bien plats.…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  <a:solidFill>
            <a:srgbClr val="000000"/>
          </a:solidFill>
          <a:ln w="25400">
            <a:solidFill>
              <a:srgbClr val="FFFFFF"/>
            </a:solidFill>
          </a:ln>
        </p:spPr>
        <p:txBody>
          <a:bodyPr/>
          <a:lstStyle/>
          <a:p>
            <a:pPr>
              <a:lnSpc>
                <a:spcPct val="100000"/>
              </a:lnSpc>
              <a:defRPr cap="none" sz="7400"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r>
              <a:rPr>
                <a:solidFill>
                  <a:srgbClr val="FFFFFF"/>
                </a:solidFill>
              </a:rPr>
              <a:t>Il avait commencé à graver les signes </a:t>
            </a:r>
            <a:r>
              <a:rPr>
                <a:solidFill>
                  <a:srgbClr val="0056D6"/>
                </a:solidFill>
              </a:rPr>
              <a:t>des lettres</a:t>
            </a:r>
            <a:r>
              <a:t> sur des galets bien </a:t>
            </a:r>
            <a:r>
              <a:rPr>
                <a:solidFill>
                  <a:srgbClr val="F5EC00"/>
                </a:solidFill>
              </a:rPr>
              <a:t>plats</a:t>
            </a:r>
            <a:r>
              <a:t>.</a:t>
            </a:r>
          </a:p>
          <a:p>
            <a:pPr>
              <a:lnSpc>
                <a:spcPct val="100000"/>
              </a:lnSpc>
              <a:defRPr cap="none" sz="2400"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r>
              <a:t>Mondo, J.M Le Clezio</a:t>
            </a:r>
          </a:p>
        </p:txBody>
      </p:sp>
      <p:sp>
        <p:nvSpPr>
          <p:cNvPr id="187" name="Cercle"/>
          <p:cNvSpPr/>
          <p:nvPr/>
        </p:nvSpPr>
        <p:spPr>
          <a:xfrm>
            <a:off x="2210750" y="7561046"/>
            <a:ext cx="1905001" cy="1905001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188" name="Cercle"/>
          <p:cNvSpPr/>
          <p:nvPr/>
        </p:nvSpPr>
        <p:spPr>
          <a:xfrm>
            <a:off x="9662264" y="7561046"/>
            <a:ext cx="1905001" cy="1905001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1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7" grpId="2"/>
      <p:bldP build="whole" bldLvl="1" animBg="1" rev="0" advAuto="0" spid="188" grpId="3"/>
      <p:bldP build="whole" bldLvl="1" animBg="1" rev="0" advAuto="0" spid="186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91" name="Jeu 2"/>
          <p:cNvSpPr/>
          <p:nvPr/>
        </p:nvSpPr>
        <p:spPr>
          <a:xfrm>
            <a:off x="3244850" y="2019300"/>
            <a:ext cx="6515100" cy="3657600"/>
          </a:xfrm>
          <a:prstGeom prst="ellipse">
            <a:avLst/>
          </a:prstGeom>
          <a:solidFill>
            <a:schemeClr val="accent4">
              <a:lumOff val="-9884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90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Jeu 2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7" dur="2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1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94" name="En même temps, il parlait à Mondo de tout ce qu’il y a dans les lettres, de tout ce qu’on peut y voir quand on les regarde et quand on les écoute.…"/>
          <p:cNvSpPr txBox="1"/>
          <p:nvPr>
            <p:ph type="ctrTitle"/>
          </p:nvPr>
        </p:nvSpPr>
        <p:spPr>
          <a:xfrm>
            <a:off x="973440" y="647700"/>
            <a:ext cx="11861801" cy="7470462"/>
          </a:xfrm>
          <a:prstGeom prst="rect">
            <a:avLst/>
          </a:prstGeom>
        </p:spPr>
        <p:txBody>
          <a:bodyPr/>
          <a:lstStyle/>
          <a:p>
            <a:pPr defTabSz="310895">
              <a:lnSpc>
                <a:spcPct val="100000"/>
              </a:lnSpc>
              <a:defRPr cap="none" sz="7072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En même temps, il parlait à Mondo de tout ce qu’il y a dans les lettres, de tout ce qu’on peut y voir quand on les regarde et quand on les écoute.</a:t>
            </a:r>
          </a:p>
          <a:p>
            <a:pPr defTabSz="310895">
              <a:lnSpc>
                <a:spcPct val="100000"/>
              </a:lnSpc>
              <a:defRPr cap="none" sz="3128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Mondo, J.M Le Clezio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4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97" name="Il parlait de A qui est comme un grande mouche.…"/>
          <p:cNvSpPr txBox="1"/>
          <p:nvPr>
            <p:ph type="ctrTitle"/>
          </p:nvPr>
        </p:nvSpPr>
        <p:spPr>
          <a:xfrm>
            <a:off x="1017721" y="731792"/>
            <a:ext cx="11861801" cy="7584905"/>
          </a:xfrm>
          <a:prstGeom prst="rect">
            <a:avLst/>
          </a:prstGeom>
        </p:spPr>
        <p:txBody>
          <a:bodyPr/>
          <a:lstStyle/>
          <a:p>
            <a: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Il parlait de A qui est comme un grande mouche.</a:t>
            </a:r>
          </a:p>
          <a:p>
            <a:pPr defTabSz="457200">
              <a:lnSpc>
                <a:spcPct val="100000"/>
              </a:lnSpc>
              <a:defRPr cap="none" sz="46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Mondo, J.M Le Clezio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7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00" name="Il passa à B qui est drôle, avec ses deux ventres.…"/>
          <p:cNvSpPr txBox="1"/>
          <p:nvPr>
            <p:ph type="ctrTitle"/>
          </p:nvPr>
        </p:nvSpPr>
        <p:spPr>
          <a:xfrm>
            <a:off x="752037" y="1617406"/>
            <a:ext cx="11861801" cy="7661201"/>
          </a:xfrm>
          <a:prstGeom prst="rect">
            <a:avLst/>
          </a:prstGeom>
        </p:spPr>
        <p:txBody>
          <a:bodyPr/>
          <a:lstStyle/>
          <a:p>
            <a:pPr defTabSz="393192">
              <a:lnSpc>
                <a:spcPct val="100000"/>
              </a:lnSpc>
              <a:defRPr cap="none" sz="8944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Il passa à B qui est drôle, avec ses deux ventres.</a:t>
            </a:r>
          </a:p>
          <a:p>
            <a:pPr defTabSz="393192">
              <a:lnSpc>
                <a:spcPct val="100000"/>
              </a:lnSpc>
              <a:defRPr cap="none" sz="3956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Mondo, J.M Le Clezio</a:t>
            </a:r>
          </a:p>
          <a:p>
            <a:pPr defTabSz="393192">
              <a:lnSpc>
                <a:spcPct val="100000"/>
              </a:lnSpc>
              <a:defRPr cap="none" sz="8944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</a:p>
          <a:p>
            <a:pPr defTabSz="393192">
              <a:lnSpc>
                <a:spcPct val="100000"/>
              </a:lnSpc>
              <a:defRPr cap="none" sz="8944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0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03" name="Cercle"/>
          <p:cNvSpPr/>
          <p:nvPr/>
        </p:nvSpPr>
        <p:spPr>
          <a:xfrm>
            <a:off x="423174" y="3924300"/>
            <a:ext cx="1905001" cy="1905000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5EC00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204" name="Cercle"/>
          <p:cNvSpPr/>
          <p:nvPr/>
        </p:nvSpPr>
        <p:spPr>
          <a:xfrm>
            <a:off x="3266312" y="4102322"/>
            <a:ext cx="1905001" cy="1905001"/>
          </a:xfrm>
          <a:prstGeom prst="ellipse">
            <a:avLst/>
          </a:prstGeom>
          <a:solidFill>
            <a:srgbClr val="B51A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205" name="Cercle"/>
          <p:cNvSpPr/>
          <p:nvPr/>
        </p:nvSpPr>
        <p:spPr>
          <a:xfrm>
            <a:off x="9827280" y="4102322"/>
            <a:ext cx="1905001" cy="1905001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5EC00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206" name="Cercle"/>
          <p:cNvSpPr/>
          <p:nvPr/>
        </p:nvSpPr>
        <p:spPr>
          <a:xfrm>
            <a:off x="6109451" y="3924300"/>
            <a:ext cx="1905001" cy="1905000"/>
          </a:xfrm>
          <a:prstGeom prst="ellipse">
            <a:avLst/>
          </a:prstGeom>
          <a:solidFill>
            <a:srgbClr val="B51A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1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1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5" grpId="3"/>
      <p:bldP build="whole" bldLvl="1" animBg="1" rev="0" advAuto="0" spid="206" grpId="4"/>
      <p:bldP build="whole" bldLvl="1" animBg="1" rev="0" advAuto="0" spid="204" grpId="2"/>
      <p:bldP build="whole" bldLvl="1" animBg="1" rev="0" advAuto="0" spid="203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34" name="Jeu 1"/>
          <p:cNvSpPr/>
          <p:nvPr/>
        </p:nvSpPr>
        <p:spPr>
          <a:xfrm>
            <a:off x="3244850" y="2019300"/>
            <a:ext cx="6515100" cy="3657600"/>
          </a:xfrm>
          <a:prstGeom prst="ellipse">
            <a:avLst/>
          </a:prstGeom>
          <a:solidFill>
            <a:schemeClr val="accent4">
              <a:lumOff val="-9884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90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Jeu 1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7" dur="2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4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09" name="En même temps, il parlait à Mondo de tout ce qu’il y a dans les lettres, de tout ce qu’on peut y voir quand on les regarde et quand on les écoute.…"/>
          <p:cNvSpPr txBox="1"/>
          <p:nvPr>
            <p:ph type="ctrTitle"/>
          </p:nvPr>
        </p:nvSpPr>
        <p:spPr>
          <a:xfrm>
            <a:off x="973440" y="647700"/>
            <a:ext cx="11861801" cy="7470462"/>
          </a:xfrm>
          <a:prstGeom prst="rect">
            <a:avLst/>
          </a:prstGeom>
        </p:spPr>
        <p:txBody>
          <a:bodyPr/>
          <a:lstStyle/>
          <a:p>
            <a:pPr defTabSz="310895">
              <a:lnSpc>
                <a:spcPct val="100000"/>
              </a:lnSpc>
              <a:defRPr cap="none" sz="7072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En même temps, il parlait à Mondo de tout ce qu’il y a dans les lettres, de tout ce qu’on peut y voir quand on les regarde et quand on les écoute.</a:t>
            </a:r>
          </a:p>
          <a:p>
            <a:pPr defTabSz="310895">
              <a:lnSpc>
                <a:spcPct val="100000"/>
              </a:lnSpc>
              <a:defRPr cap="none" sz="3128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Mondo, J.M Le Clezio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9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12" name="Il parlait de A qui est comme un grande mouche.…"/>
          <p:cNvSpPr txBox="1"/>
          <p:nvPr>
            <p:ph type="ctrTitle"/>
          </p:nvPr>
        </p:nvSpPr>
        <p:spPr>
          <a:xfrm>
            <a:off x="1017721" y="731792"/>
            <a:ext cx="11861801" cy="7584905"/>
          </a:xfrm>
          <a:prstGeom prst="rect">
            <a:avLst/>
          </a:prstGeom>
          <a:solidFill>
            <a:srgbClr val="000000"/>
          </a:solidFill>
          <a:ln w="25400">
            <a:solidFill>
              <a:srgbClr val="747676"/>
            </a:solidFill>
          </a:ln>
        </p:spPr>
        <p:txBody>
          <a:bodyPr/>
          <a:lstStyle/>
          <a:p>
            <a:pPr>
              <a:lnSpc>
                <a:spcPct val="100000"/>
              </a:lnSpc>
              <a:defRPr cap="none" sz="8700"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r>
              <a:rPr>
                <a:solidFill>
                  <a:srgbClr val="FFFFFF"/>
                </a:solidFill>
              </a:rPr>
              <a:t>Il parlait de A</a:t>
            </a:r>
            <a:r>
              <a:t> </a:t>
            </a:r>
            <a:r>
              <a:rPr>
                <a:solidFill>
                  <a:srgbClr val="E22400"/>
                </a:solidFill>
              </a:rPr>
              <a:t>qui est comme un </a:t>
            </a:r>
            <a:r>
              <a:rPr>
                <a:solidFill>
                  <a:srgbClr val="F5EC00"/>
                </a:solidFill>
              </a:rPr>
              <a:t>grande</a:t>
            </a:r>
            <a:r>
              <a:rPr>
                <a:solidFill>
                  <a:srgbClr val="E22400"/>
                </a:solidFill>
              </a:rPr>
              <a:t> mouche.</a:t>
            </a:r>
          </a:p>
          <a:p>
            <a:pPr>
              <a:lnSpc>
                <a:spcPct val="100000"/>
              </a:lnSpc>
              <a:defRPr cap="none" sz="2400"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r>
              <a:t>Mondo, J.M Le Clezio</a:t>
            </a:r>
          </a:p>
        </p:txBody>
      </p:sp>
      <p:sp>
        <p:nvSpPr>
          <p:cNvPr id="213" name="Cercle"/>
          <p:cNvSpPr/>
          <p:nvPr/>
        </p:nvSpPr>
        <p:spPr>
          <a:xfrm>
            <a:off x="957241" y="7255864"/>
            <a:ext cx="1905001" cy="1905001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5EC00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214" name="Cercle"/>
          <p:cNvSpPr/>
          <p:nvPr/>
        </p:nvSpPr>
        <p:spPr>
          <a:xfrm>
            <a:off x="10183759" y="7255864"/>
            <a:ext cx="1905001" cy="1905001"/>
          </a:xfrm>
          <a:prstGeom prst="ellipse">
            <a:avLst/>
          </a:prstGeom>
          <a:solidFill>
            <a:srgbClr val="B51A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1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2" grpId="1"/>
      <p:bldP build="whole" bldLvl="1" animBg="1" rev="0" advAuto="0" spid="213" grpId="2"/>
      <p:bldP build="whole" bldLvl="1" animBg="1" rev="0" advAuto="0" spid="214" grpId="3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17" name="Il passa à B qui est drôle, avec ses deux ventres.…"/>
          <p:cNvSpPr txBox="1"/>
          <p:nvPr>
            <p:ph type="ctrTitle"/>
          </p:nvPr>
        </p:nvSpPr>
        <p:spPr>
          <a:xfrm>
            <a:off x="721681" y="1046200"/>
            <a:ext cx="11861801" cy="7661200"/>
          </a:xfrm>
          <a:prstGeom prst="rect">
            <a:avLst/>
          </a:prstGeom>
          <a:solidFill>
            <a:srgbClr val="000000"/>
          </a:solidFill>
          <a:ln w="25400">
            <a:solidFill>
              <a:srgbClr val="747676"/>
            </a:solidFill>
          </a:ln>
        </p:spPr>
        <p:txBody>
          <a:bodyPr/>
          <a:lstStyle/>
          <a:p>
            <a:pPr>
              <a:lnSpc>
                <a:spcPct val="100000"/>
              </a:lnSpc>
              <a:defRPr cap="none" sz="8700"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r>
              <a:rPr>
                <a:solidFill>
                  <a:srgbClr val="FFFFFF"/>
                </a:solidFill>
              </a:rPr>
              <a:t>Il passa à B</a:t>
            </a:r>
            <a:r>
              <a:t> </a:t>
            </a:r>
            <a:r>
              <a:rPr>
                <a:solidFill>
                  <a:srgbClr val="E22400"/>
                </a:solidFill>
              </a:rPr>
              <a:t>qui est drôle</a:t>
            </a:r>
            <a:r>
              <a:t>, </a:t>
            </a:r>
            <a:r>
              <a:rPr>
                <a:solidFill>
                  <a:srgbClr val="FFFFFF"/>
                </a:solidFill>
              </a:rPr>
              <a:t>avec ses</a:t>
            </a:r>
            <a:r>
              <a:t> </a:t>
            </a:r>
            <a:r>
              <a:rPr>
                <a:solidFill>
                  <a:srgbClr val="F5EC00"/>
                </a:solidFill>
              </a:rPr>
              <a:t>deux</a:t>
            </a:r>
            <a:r>
              <a:t> </a:t>
            </a:r>
            <a:r>
              <a:rPr>
                <a:solidFill>
                  <a:srgbClr val="FFFFFF"/>
                </a:solidFill>
              </a:rPr>
              <a:t>ventres</a:t>
            </a:r>
            <a:r>
              <a:t>.</a:t>
            </a:r>
          </a:p>
          <a:p>
            <a:pPr>
              <a:lnSpc>
                <a:spcPct val="100000"/>
              </a:lnSpc>
              <a:defRPr cap="none" sz="2400"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r>
              <a:t>Mondo, J.M Le Clezio</a:t>
            </a:r>
          </a:p>
          <a:p>
            <a:pPr>
              <a:lnSpc>
                <a:spcPct val="100000"/>
              </a:lnSpc>
              <a:defRPr cap="none" sz="2400"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  <a:p>
            <a:pPr>
              <a:lnSpc>
                <a:spcPct val="100000"/>
              </a:lnSpc>
              <a:defRPr cap="none" sz="2400"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r>
              <a:t> </a:t>
            </a:r>
          </a:p>
        </p:txBody>
      </p:sp>
      <p:sp>
        <p:nvSpPr>
          <p:cNvPr id="218" name="Cercle"/>
          <p:cNvSpPr/>
          <p:nvPr/>
        </p:nvSpPr>
        <p:spPr>
          <a:xfrm>
            <a:off x="9504345" y="2143725"/>
            <a:ext cx="1905001" cy="1905001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5EC00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219" name="Cercle"/>
          <p:cNvSpPr/>
          <p:nvPr/>
        </p:nvSpPr>
        <p:spPr>
          <a:xfrm>
            <a:off x="1673554" y="2143725"/>
            <a:ext cx="1905001" cy="1905001"/>
          </a:xfrm>
          <a:prstGeom prst="ellipse">
            <a:avLst/>
          </a:prstGeom>
          <a:solidFill>
            <a:srgbClr val="B51A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1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8" grpId="2"/>
      <p:bldP build="whole" bldLvl="1" animBg="1" rev="0" advAuto="0" spid="219" grpId="3"/>
      <p:bldP build="whole" bldLvl="1" animBg="1" rev="0" advAuto="0" spid="217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22" name="Jeu 3"/>
          <p:cNvSpPr/>
          <p:nvPr/>
        </p:nvSpPr>
        <p:spPr>
          <a:xfrm>
            <a:off x="3244850" y="2019300"/>
            <a:ext cx="6515100" cy="3657600"/>
          </a:xfrm>
          <a:prstGeom prst="ellipse">
            <a:avLst/>
          </a:prstGeom>
          <a:solidFill>
            <a:schemeClr val="accent4">
              <a:lumOff val="-9884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90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Jeu 3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7" dur="2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2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25" name="Elle se trouva face à un homme massif qui portait un imperméable de caoutchouc noir.…"/>
          <p:cNvSpPr txBox="1"/>
          <p:nvPr>
            <p:ph type="ctrTitle"/>
          </p:nvPr>
        </p:nvSpPr>
        <p:spPr>
          <a:xfrm>
            <a:off x="829528" y="1316108"/>
            <a:ext cx="11861801" cy="6338748"/>
          </a:xfrm>
          <a:prstGeom prst="rect">
            <a:avLst/>
          </a:prstGeom>
        </p:spPr>
        <p:txBody>
          <a:bodyPr/>
          <a:lstStyle/>
          <a:p>
            <a:pPr defTabSz="342900">
              <a:lnSpc>
                <a:spcPct val="100000"/>
              </a:lnSpc>
              <a:defRPr cap="none" sz="78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Elle se trouva face à un homme massif qui portait un imperméable de caoutchouc noir.</a:t>
            </a:r>
          </a:p>
          <a:p>
            <a:pPr defTabSz="342900">
              <a:lnSpc>
                <a:spcPct val="100000"/>
              </a:lnSpc>
              <a:defRPr cap="none" sz="3525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Dino Buzzati,Le Rêve de l’exclusion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5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28" name="Sur le moment, elle crut reconnaître le vieux notaire Fassi, l’ami des anciens temps.…"/>
          <p:cNvSpPr txBox="1"/>
          <p:nvPr>
            <p:ph type="ctrTitle"/>
          </p:nvPr>
        </p:nvSpPr>
        <p:spPr>
          <a:xfrm>
            <a:off x="571500" y="1798592"/>
            <a:ext cx="11861800" cy="6669360"/>
          </a:xfrm>
          <a:prstGeom prst="rect">
            <a:avLst/>
          </a:prstGeom>
        </p:spPr>
        <p:txBody>
          <a:bodyPr/>
          <a:lstStyle/>
          <a:p>
            <a:pPr defTabSz="329184">
              <a:lnSpc>
                <a:spcPct val="100000"/>
              </a:lnSpc>
              <a:defRPr cap="none" sz="7488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Sur le moment, elle crut reconnaître le vieux notaire Fassi, l’ami des anciens temps.</a:t>
            </a:r>
          </a:p>
          <a:p>
            <a:pPr defTabSz="329184">
              <a:lnSpc>
                <a:spcPct val="100000"/>
              </a:lnSpc>
              <a:defRPr cap="none" sz="3384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Dino Buzzati,Le Rêve de l’exclusion’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8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31" name="Cercle"/>
          <p:cNvSpPr/>
          <p:nvPr/>
        </p:nvSpPr>
        <p:spPr>
          <a:xfrm>
            <a:off x="419681" y="3924300"/>
            <a:ext cx="1905001" cy="1905000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232" name="Cercle"/>
          <p:cNvSpPr/>
          <p:nvPr/>
        </p:nvSpPr>
        <p:spPr>
          <a:xfrm>
            <a:off x="2556700" y="3924300"/>
            <a:ext cx="1905001" cy="1905000"/>
          </a:xfrm>
          <a:prstGeom prst="ellipse">
            <a:avLst/>
          </a:prstGeom>
          <a:solidFill>
            <a:srgbClr val="E224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233" name="Cercle"/>
          <p:cNvSpPr/>
          <p:nvPr/>
        </p:nvSpPr>
        <p:spPr>
          <a:xfrm>
            <a:off x="6651218" y="3924300"/>
            <a:ext cx="1905001" cy="1905000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234" name="Cercle"/>
          <p:cNvSpPr/>
          <p:nvPr/>
        </p:nvSpPr>
        <p:spPr>
          <a:xfrm>
            <a:off x="8736738" y="3924300"/>
            <a:ext cx="1905001" cy="1905000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235" name="Cercle"/>
          <p:cNvSpPr/>
          <p:nvPr/>
        </p:nvSpPr>
        <p:spPr>
          <a:xfrm>
            <a:off x="10822259" y="3924300"/>
            <a:ext cx="1905001" cy="1905000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236" name="Cercle"/>
          <p:cNvSpPr/>
          <p:nvPr/>
        </p:nvSpPr>
        <p:spPr>
          <a:xfrm>
            <a:off x="4540766" y="3955835"/>
            <a:ext cx="1905001" cy="1905001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1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1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1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1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3" grpId="2"/>
      <p:bldP build="whole" bldLvl="1" animBg="1" rev="0" advAuto="0" spid="231" grpId="1"/>
      <p:bldP build="whole" bldLvl="1" animBg="1" rev="0" advAuto="0" spid="234" grpId="4"/>
      <p:bldP build="whole" bldLvl="1" animBg="1" rev="0" advAuto="0" spid="232" grpId="3"/>
      <p:bldP build="whole" bldLvl="1" animBg="1" rev="0" advAuto="0" spid="235" grpId="5"/>
      <p:bldP build="whole" bldLvl="1" animBg="1" rev="0" advAuto="0" spid="236" grpId="6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39" name="Elle se trouva face à un homme massif qui portait un imperméable de caoutchouc noir.…"/>
          <p:cNvSpPr txBox="1"/>
          <p:nvPr>
            <p:ph type="ctrTitle"/>
          </p:nvPr>
        </p:nvSpPr>
        <p:spPr>
          <a:xfrm>
            <a:off x="829528" y="1316108"/>
            <a:ext cx="11861801" cy="6338748"/>
          </a:xfrm>
          <a:prstGeom prst="rect">
            <a:avLst/>
          </a:prstGeom>
          <a:solidFill>
            <a:srgbClr val="000000"/>
          </a:solidFill>
          <a:ln w="25400">
            <a:solidFill>
              <a:srgbClr val="747676"/>
            </a:solidFill>
          </a:ln>
        </p:spPr>
        <p:txBody>
          <a:bodyPr/>
          <a:lstStyle/>
          <a:p>
            <a:pPr>
              <a:lnSpc>
                <a:spcPct val="100000"/>
              </a:lnSpc>
              <a:defRPr cap="none" sz="7300"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r>
              <a:rPr>
                <a:solidFill>
                  <a:srgbClr val="FFFFFF"/>
                </a:solidFill>
              </a:rPr>
              <a:t>Elle se trouva face à un homme</a:t>
            </a:r>
            <a:r>
              <a:t> </a:t>
            </a:r>
            <a:r>
              <a:rPr>
                <a:solidFill>
                  <a:srgbClr val="F5EC00"/>
                </a:solidFill>
              </a:rPr>
              <a:t>massif</a:t>
            </a:r>
            <a:r>
              <a:t> </a:t>
            </a:r>
            <a:r>
              <a:rPr>
                <a:solidFill>
                  <a:srgbClr val="E22400"/>
                </a:solidFill>
              </a:rPr>
              <a:t>qui portait un imperméable </a:t>
            </a:r>
            <a:r>
              <a:rPr>
                <a:solidFill>
                  <a:srgbClr val="0056D6"/>
                </a:solidFill>
              </a:rPr>
              <a:t>de caoutchouc</a:t>
            </a:r>
            <a:r>
              <a:rPr>
                <a:solidFill>
                  <a:srgbClr val="E22400"/>
                </a:solidFill>
              </a:rPr>
              <a:t> </a:t>
            </a:r>
            <a:r>
              <a:rPr>
                <a:solidFill>
                  <a:srgbClr val="F5EC00"/>
                </a:solidFill>
              </a:rPr>
              <a:t>noir</a:t>
            </a:r>
            <a:r>
              <a:rPr>
                <a:solidFill>
                  <a:srgbClr val="E22400"/>
                </a:solidFill>
              </a:rPr>
              <a:t>.</a:t>
            </a:r>
            <a:endParaRPr>
              <a:solidFill>
                <a:srgbClr val="E22400"/>
              </a:solidFill>
            </a:endParaRPr>
          </a:p>
          <a:p>
            <a:pPr>
              <a:lnSpc>
                <a:spcPct val="100000"/>
              </a:lnSpc>
              <a:defRPr cap="none" sz="2400"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r>
              <a:t>Dino Buzzati,Le Rêve de l’exclusion</a:t>
            </a:r>
          </a:p>
        </p:txBody>
      </p:sp>
      <p:sp>
        <p:nvSpPr>
          <p:cNvPr id="240" name="Cercle"/>
          <p:cNvSpPr/>
          <p:nvPr/>
        </p:nvSpPr>
        <p:spPr>
          <a:xfrm>
            <a:off x="530383" y="7632809"/>
            <a:ext cx="1905001" cy="1905001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241" name="Cercle"/>
          <p:cNvSpPr/>
          <p:nvPr/>
        </p:nvSpPr>
        <p:spPr>
          <a:xfrm>
            <a:off x="3719069" y="7821001"/>
            <a:ext cx="1905001" cy="1905001"/>
          </a:xfrm>
          <a:prstGeom prst="ellipse">
            <a:avLst/>
          </a:prstGeom>
          <a:solidFill>
            <a:srgbClr val="E224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242" name="Cercle"/>
          <p:cNvSpPr/>
          <p:nvPr/>
        </p:nvSpPr>
        <p:spPr>
          <a:xfrm>
            <a:off x="7407942" y="7821001"/>
            <a:ext cx="1905001" cy="1905001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1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clickEffect" presetSubtype="1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0" grpId="2"/>
      <p:bldP build="whole" bldLvl="1" animBg="1" rev="0" advAuto="0" spid="239" grpId="1"/>
      <p:bldP build="whole" bldLvl="1" animBg="1" rev="0" advAuto="0" spid="242" grpId="4"/>
      <p:bldP build="whole" bldLvl="1" animBg="1" rev="0" advAuto="0" spid="241" grpId="3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45" name="Sur le moment, elle crut reconnaître le vieux notaire Fassi, l’ami des anciens temps.…"/>
          <p:cNvSpPr txBox="1"/>
          <p:nvPr>
            <p:ph type="ctrTitle"/>
          </p:nvPr>
        </p:nvSpPr>
        <p:spPr>
          <a:xfrm>
            <a:off x="571500" y="1798592"/>
            <a:ext cx="11861800" cy="6669360"/>
          </a:xfrm>
          <a:prstGeom prst="rect">
            <a:avLst/>
          </a:prstGeom>
          <a:solidFill>
            <a:srgbClr val="000000"/>
          </a:solidFill>
          <a:ln w="25400">
            <a:solidFill>
              <a:srgbClr val="747676"/>
            </a:solidFill>
          </a:ln>
        </p:spPr>
        <p:txBody>
          <a:bodyPr/>
          <a:lstStyle/>
          <a:p>
            <a:pPr>
              <a:lnSpc>
                <a:spcPct val="100000"/>
              </a:lnSpc>
              <a:defRPr cap="none" sz="6200"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r>
              <a:rPr>
                <a:solidFill>
                  <a:srgbClr val="FFFFFF"/>
                </a:solidFill>
              </a:rPr>
              <a:t>Sur le moment, elle crut reconnaître le</a:t>
            </a:r>
            <a:r>
              <a:t> </a:t>
            </a:r>
            <a:r>
              <a:rPr>
                <a:solidFill>
                  <a:srgbClr val="F5EC00"/>
                </a:solidFill>
              </a:rPr>
              <a:t>vieux</a:t>
            </a:r>
            <a:r>
              <a:t> </a:t>
            </a:r>
            <a:r>
              <a:rPr>
                <a:solidFill>
                  <a:srgbClr val="FFFFFF"/>
                </a:solidFill>
              </a:rPr>
              <a:t>notaire Fassi, l’ami </a:t>
            </a:r>
            <a:r>
              <a:rPr>
                <a:solidFill>
                  <a:srgbClr val="0056D6"/>
                </a:solidFill>
              </a:rPr>
              <a:t>des </a:t>
            </a:r>
            <a:r>
              <a:rPr>
                <a:solidFill>
                  <a:srgbClr val="F5EC00"/>
                </a:solidFill>
              </a:rPr>
              <a:t>anciens</a:t>
            </a:r>
            <a:r>
              <a:rPr>
                <a:solidFill>
                  <a:srgbClr val="0056D6"/>
                </a:solidFill>
              </a:rPr>
              <a:t> temps.</a:t>
            </a:r>
            <a:endParaRPr>
              <a:solidFill>
                <a:srgbClr val="0056D6"/>
              </a:solidFill>
            </a:endParaRPr>
          </a:p>
          <a:p>
            <a:pPr>
              <a:lnSpc>
                <a:spcPct val="100000"/>
              </a:lnSpc>
              <a:defRPr cap="none" sz="2400"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r>
              <a:t>Dino Buzzati,Le Rêve de l’exclusion’</a:t>
            </a:r>
          </a:p>
        </p:txBody>
      </p:sp>
      <p:sp>
        <p:nvSpPr>
          <p:cNvPr id="246" name="Cercle"/>
          <p:cNvSpPr/>
          <p:nvPr/>
        </p:nvSpPr>
        <p:spPr>
          <a:xfrm>
            <a:off x="1926281" y="2082963"/>
            <a:ext cx="1905001" cy="1905001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247" name="Cercle"/>
          <p:cNvSpPr/>
          <p:nvPr/>
        </p:nvSpPr>
        <p:spPr>
          <a:xfrm>
            <a:off x="6212895" y="2082963"/>
            <a:ext cx="1905001" cy="1905001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248" name="Cercle"/>
          <p:cNvSpPr/>
          <p:nvPr/>
        </p:nvSpPr>
        <p:spPr>
          <a:xfrm>
            <a:off x="9817190" y="2082963"/>
            <a:ext cx="1905001" cy="1905001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1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clickEffect" presetSubtype="1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5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7" grpId="3"/>
      <p:bldP build="whole" bldLvl="1" animBg="1" rev="0" advAuto="0" spid="246" grpId="2"/>
      <p:bldP build="whole" bldLvl="1" animBg="1" rev="0" advAuto="0" spid="248" grpId="4"/>
      <p:bldP build="whole" bldLvl="1" animBg="1" rev="0" advAuto="0" spid="245" grpId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51" name="Jeu 4"/>
          <p:cNvSpPr/>
          <p:nvPr/>
        </p:nvSpPr>
        <p:spPr>
          <a:xfrm>
            <a:off x="3244850" y="2019300"/>
            <a:ext cx="6515100" cy="3657600"/>
          </a:xfrm>
          <a:prstGeom prst="ellipse">
            <a:avLst/>
          </a:prstGeom>
          <a:solidFill>
            <a:schemeClr val="accent4">
              <a:lumOff val="-9884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90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Jeu 4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7" dur="2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1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37" name="Un petit navire tanguait."/>
          <p:cNvSpPr txBox="1"/>
          <p:nvPr>
            <p:ph type="ctrTitle"/>
          </p:nvPr>
        </p:nvSpPr>
        <p:spPr>
          <a:xfrm>
            <a:off x="829528" y="1316108"/>
            <a:ext cx="11861801" cy="6338748"/>
          </a:xfrm>
          <a:prstGeom prst="rect">
            <a:avLst/>
          </a:prstGeom>
        </p:spPr>
        <p:txBody>
          <a:bodyPr/>
          <a:lstStyle>
            <a:lvl1pPr defTabSz="457200">
              <a:lnSpc>
                <a:spcPct val="100000"/>
              </a:lnSpc>
              <a:defRPr cap="none" sz="104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Un petit navire tanguait.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7" grpId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54" name="Elle dit : « Oh ! quelle belle surprise. Mais entrez, je vous en prie, venez. »…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</p:spPr>
        <p:txBody>
          <a:bodyPr/>
          <a:lstStyle/>
          <a:p>
            <a:pPr defTabSz="297179">
              <a:lnSpc>
                <a:spcPct val="100000"/>
              </a:lnSpc>
              <a:defRPr cap="none" sz="676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Elle dit : « Oh ! quelle belle surprise. Mais entrez, je vous en prie, venez. »</a:t>
            </a:r>
          </a:p>
          <a:p>
            <a:pPr defTabSz="297179">
              <a:lnSpc>
                <a:spcPct val="100000"/>
              </a:lnSpc>
              <a:defRPr cap="none" sz="3055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Dino Buzzati,Le Rêve de l’exclusion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4" grpId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57" name="Sur quoi le visiteur avança dans l’antichambre avec un fracas de pas comme s’il avait été un géant et pour lui dire bonjour il lui tendit sa grosse main musclée.…"/>
          <p:cNvSpPr txBox="1"/>
          <p:nvPr>
            <p:ph type="ctrTitle"/>
          </p:nvPr>
        </p:nvSpPr>
        <p:spPr>
          <a:xfrm>
            <a:off x="752037" y="1617406"/>
            <a:ext cx="11861801" cy="6745656"/>
          </a:xfrm>
          <a:prstGeom prst="rect">
            <a:avLst/>
          </a:prstGeom>
        </p:spPr>
        <p:txBody>
          <a:bodyPr/>
          <a:lstStyle/>
          <a:p>
            <a:pPr defTabSz="237743">
              <a:lnSpc>
                <a:spcPct val="100000"/>
              </a:lnSpc>
              <a:defRPr cap="none" sz="5408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Sur quoi le visiteur avança dans l’antichambre avec un fracas de pas comme s’il avait été un géant et pour lui dire bonjour il lui tendit sa grosse main musclée.</a:t>
            </a:r>
          </a:p>
          <a:p>
            <a:pPr defTabSz="237743">
              <a:lnSpc>
                <a:spcPct val="100000"/>
              </a:lnSpc>
              <a:defRPr cap="none" sz="2443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Dino Buzzati,Le Rêve de l’exclusion</a:t>
            </a:r>
          </a:p>
          <a:p>
            <a:pPr defTabSz="237743">
              <a:lnSpc>
                <a:spcPct val="100000"/>
              </a:lnSpc>
              <a:defRPr cap="none" sz="5408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7" grpId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60" name="Jacques fuyait dans la nuit de décembre. (Émile Zola, La Bête humaine)"/>
          <p:cNvSpPr txBox="1"/>
          <p:nvPr>
            <p:ph type="ctrTitle"/>
          </p:nvPr>
        </p:nvSpPr>
        <p:spPr>
          <a:xfrm>
            <a:off x="571500" y="1798592"/>
            <a:ext cx="11861800" cy="5181601"/>
          </a:xfrm>
          <a:prstGeom prst="rect">
            <a:avLst/>
          </a:prstGeom>
        </p:spPr>
        <p:txBody>
          <a:bodyPr/>
          <a:lstStyle>
            <a:lvl1pPr defTabSz="361188">
              <a:lnSpc>
                <a:spcPct val="100000"/>
              </a:lnSpc>
              <a:defRPr cap="none" sz="8216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Jacques fuyait dans la nuit de décembre. (Émile Zola, La Bête humaine)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60" grpI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63" name="Cercle"/>
          <p:cNvSpPr/>
          <p:nvPr/>
        </p:nvSpPr>
        <p:spPr>
          <a:xfrm>
            <a:off x="572272" y="3924300"/>
            <a:ext cx="1905001" cy="1905000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264" name="Cercle"/>
          <p:cNvSpPr/>
          <p:nvPr/>
        </p:nvSpPr>
        <p:spPr>
          <a:xfrm>
            <a:off x="5228013" y="3924300"/>
            <a:ext cx="1905001" cy="1905000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265" name="Cercle"/>
          <p:cNvSpPr/>
          <p:nvPr/>
        </p:nvSpPr>
        <p:spPr>
          <a:xfrm>
            <a:off x="2900143" y="3924300"/>
            <a:ext cx="1905001" cy="1905000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266" name="Cercle"/>
          <p:cNvSpPr/>
          <p:nvPr/>
        </p:nvSpPr>
        <p:spPr>
          <a:xfrm>
            <a:off x="7555884" y="3924300"/>
            <a:ext cx="1905001" cy="1905000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267" name="Cercle"/>
          <p:cNvSpPr/>
          <p:nvPr/>
        </p:nvSpPr>
        <p:spPr>
          <a:xfrm>
            <a:off x="9935816" y="3856962"/>
            <a:ext cx="1905001" cy="1905001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1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1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1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5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64" grpId="2"/>
      <p:bldP build="whole" bldLvl="1" animBg="1" rev="0" advAuto="0" spid="263" grpId="1"/>
      <p:bldP build="whole" bldLvl="1" animBg="1" rev="0" advAuto="0" spid="267" grpId="5"/>
      <p:bldP build="whole" bldLvl="1" animBg="1" rev="0" advAuto="0" spid="265" grpId="3"/>
      <p:bldP build="whole" bldLvl="1" animBg="1" rev="0" advAuto="0" spid="266" grpId="4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70" name="Elle dit : « Oh ! quelle belle surprise. Mais entrez, je vous en prie, venez. »…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</p:spPr>
        <p:txBody>
          <a:bodyPr/>
          <a:lstStyle/>
          <a:p>
            <a:pPr defTabSz="297179">
              <a:lnSpc>
                <a:spcPct val="100000"/>
              </a:lnSpc>
              <a:defRPr cap="none" sz="676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Elle dit : « Oh ! quelle </a:t>
            </a:r>
            <a:r>
              <a:rPr>
                <a:solidFill>
                  <a:srgbClr val="F5EC00"/>
                </a:solidFill>
              </a:rPr>
              <a:t>belle</a:t>
            </a:r>
            <a:r>
              <a:t> surprise. Mais entrez, je vous en prie, venez. »</a:t>
            </a:r>
          </a:p>
          <a:p>
            <a:pPr defTabSz="297179">
              <a:lnSpc>
                <a:spcPct val="100000"/>
              </a:lnSpc>
              <a:defRPr cap="none" sz="3055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Dino Buzzati,Le Rêve de l’exclusion</a:t>
            </a:r>
          </a:p>
        </p:txBody>
      </p:sp>
      <p:sp>
        <p:nvSpPr>
          <p:cNvPr id="271" name="Cercle"/>
          <p:cNvSpPr/>
          <p:nvPr/>
        </p:nvSpPr>
        <p:spPr>
          <a:xfrm>
            <a:off x="4731088" y="7415276"/>
            <a:ext cx="1905001" cy="1905001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71" grpId="2"/>
      <p:bldP build="whole" bldLvl="1" animBg="1" rev="0" advAuto="0" spid="270" grpId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74" name="Sur quoi le visiteur avança dans l’antichambre avec un fracas de pas comme s’il avait été un géant et pour lui dire bonjour il lui tendit sa grosse main musclée.…"/>
          <p:cNvSpPr txBox="1"/>
          <p:nvPr>
            <p:ph type="ctrTitle"/>
          </p:nvPr>
        </p:nvSpPr>
        <p:spPr>
          <a:xfrm>
            <a:off x="752037" y="1617406"/>
            <a:ext cx="11861801" cy="6745656"/>
          </a:xfrm>
          <a:prstGeom prst="rect">
            <a:avLst/>
          </a:prstGeom>
        </p:spPr>
        <p:txBody>
          <a:bodyPr/>
          <a:lstStyle/>
          <a:p>
            <a:pPr defTabSz="237743">
              <a:lnSpc>
                <a:spcPct val="100000"/>
              </a:lnSpc>
              <a:defRPr cap="none" sz="5408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Sur quoi le visiteur avança dans l’antichambre avec un fracas </a:t>
            </a:r>
            <a:r>
              <a:rPr>
                <a:solidFill>
                  <a:srgbClr val="0061FE"/>
                </a:solidFill>
              </a:rPr>
              <a:t>de pas </a:t>
            </a:r>
            <a:r>
              <a:t>comme s’il avait été un géant et pour lui dire bonjour il lui tendit sa </a:t>
            </a:r>
            <a:r>
              <a:rPr>
                <a:solidFill>
                  <a:srgbClr val="FEFB41"/>
                </a:solidFill>
              </a:rPr>
              <a:t>grosse</a:t>
            </a:r>
            <a:r>
              <a:t> main </a:t>
            </a:r>
            <a:r>
              <a:rPr>
                <a:solidFill>
                  <a:srgbClr val="F5EC00"/>
                </a:solidFill>
              </a:rPr>
              <a:t>musclée</a:t>
            </a:r>
            <a:r>
              <a:t>.</a:t>
            </a:r>
          </a:p>
          <a:p>
            <a:pPr defTabSz="237743">
              <a:lnSpc>
                <a:spcPct val="100000"/>
              </a:lnSpc>
              <a:defRPr cap="none" sz="2443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Dino Buzzati,Le Rêve de l’exclusion</a:t>
            </a:r>
          </a:p>
          <a:p>
            <a:pPr defTabSz="237743">
              <a:lnSpc>
                <a:spcPct val="100000"/>
              </a:lnSpc>
              <a:defRPr cap="none" sz="5408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</a:p>
        </p:txBody>
      </p:sp>
      <p:sp>
        <p:nvSpPr>
          <p:cNvPr id="275" name="Cercle"/>
          <p:cNvSpPr/>
          <p:nvPr/>
        </p:nvSpPr>
        <p:spPr>
          <a:xfrm>
            <a:off x="2019809" y="7673306"/>
            <a:ext cx="1905001" cy="1905001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276" name="Cercle"/>
          <p:cNvSpPr/>
          <p:nvPr/>
        </p:nvSpPr>
        <p:spPr>
          <a:xfrm>
            <a:off x="5106588" y="7445633"/>
            <a:ext cx="1905001" cy="1905001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277" name="Cercle"/>
          <p:cNvSpPr/>
          <p:nvPr/>
        </p:nvSpPr>
        <p:spPr>
          <a:xfrm>
            <a:off x="8597565" y="7445633"/>
            <a:ext cx="1905001" cy="1905001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1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clickEffect" presetSubtype="1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50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76" grpId="3"/>
      <p:bldP build="whole" bldLvl="1" animBg="1" rev="0" advAuto="0" spid="275" grpId="2"/>
      <p:bldP build="whole" bldLvl="1" animBg="1" rev="0" advAuto="0" spid="277" grpId="4"/>
      <p:bldP build="whole" bldLvl="1" animBg="1" rev="0" advAuto="0" spid="274" grpId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80" name="Jacques fuyait dans la nuit de décembre. (Émile Zola, La Bête humaine)"/>
          <p:cNvSpPr txBox="1"/>
          <p:nvPr>
            <p:ph type="ctrTitle"/>
          </p:nvPr>
        </p:nvSpPr>
        <p:spPr>
          <a:xfrm>
            <a:off x="571500" y="1798592"/>
            <a:ext cx="11861800" cy="5181601"/>
          </a:xfrm>
          <a:prstGeom prst="rect">
            <a:avLst/>
          </a:prstGeom>
        </p:spPr>
        <p:txBody>
          <a:bodyPr/>
          <a:lstStyle/>
          <a:p>
            <a:pPr defTabSz="361188">
              <a:lnSpc>
                <a:spcPct val="100000"/>
              </a:lnSpc>
              <a:defRPr cap="none" sz="8216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Jacques fuyait dans la nuit </a:t>
            </a:r>
            <a:r>
              <a:rPr>
                <a:solidFill>
                  <a:srgbClr val="0056D6"/>
                </a:solidFill>
              </a:rPr>
              <a:t>de décembre</a:t>
            </a:r>
            <a:r>
              <a:t>. (Émile Zola, La Bête humaine)</a:t>
            </a:r>
          </a:p>
        </p:txBody>
      </p:sp>
      <p:sp>
        <p:nvSpPr>
          <p:cNvPr id="281" name="Cercle"/>
          <p:cNvSpPr/>
          <p:nvPr/>
        </p:nvSpPr>
        <p:spPr>
          <a:xfrm>
            <a:off x="5549900" y="7772927"/>
            <a:ext cx="1905000" cy="1905001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80" grpId="1"/>
      <p:bldP build="whole" bldLvl="1" animBg="1" rev="0" advAuto="0" spid="281" grpId="2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84" name="Jeu 5"/>
          <p:cNvSpPr/>
          <p:nvPr/>
        </p:nvSpPr>
        <p:spPr>
          <a:xfrm>
            <a:off x="3244850" y="2019300"/>
            <a:ext cx="6515100" cy="3657600"/>
          </a:xfrm>
          <a:prstGeom prst="ellipse">
            <a:avLst/>
          </a:prstGeom>
          <a:solidFill>
            <a:schemeClr val="accent4">
              <a:lumOff val="-9884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90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Jeu 5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7" dur="2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84" grpId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87" name="Le film dont tu m'as parlé ne m'a pas plu. Je suis parti avant la fin !"/>
          <p:cNvSpPr txBox="1"/>
          <p:nvPr>
            <p:ph type="ctrTitle"/>
          </p:nvPr>
        </p:nvSpPr>
        <p:spPr>
          <a:xfrm>
            <a:off x="397514" y="1333500"/>
            <a:ext cx="12223751" cy="6076950"/>
          </a:xfrm>
          <a:prstGeom prst="rect">
            <a:avLst/>
          </a:prstGeom>
        </p:spPr>
        <p:txBody>
          <a:bodyPr/>
          <a:lstStyle>
            <a:lvl1pPr defTabSz="457200">
              <a:lnSpc>
                <a:spcPct val="100000"/>
              </a:lnSpc>
              <a:defRPr cap="none" sz="70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Le film dont tu m'as parlé ne m'a pas plu. Je suis parti avant la fin !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87" grpId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90" name="Né sans bruit par un matin d’hiver, Emmanuel écoutait la voix de sa grand-mère. Immense, souveraine, elle semblait diriger le monde de son fauteuil."/>
          <p:cNvSpPr txBox="1"/>
          <p:nvPr>
            <p:ph type="ctrTitle"/>
          </p:nvPr>
        </p:nvSpPr>
        <p:spPr>
          <a:xfrm>
            <a:off x="571500" y="2997201"/>
            <a:ext cx="11861800" cy="5181601"/>
          </a:xfrm>
          <a:prstGeom prst="rect">
            <a:avLst/>
          </a:prstGeom>
        </p:spPr>
        <p:txBody>
          <a:bodyPr/>
          <a:lstStyle>
            <a:lvl1pPr defTabSz="237743">
              <a:lnSpc>
                <a:spcPct val="100000"/>
              </a:lnSpc>
              <a:defRPr cap="none" sz="5408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Né sans bruit par un matin d’hiver, Emmanuel écoutait la voix de sa grand-mère. Immense, souveraine, elle semblait diriger le monde de son fauteuil.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90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40" name="Un petit navire tanguait dans la terrible tempête.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</p:spPr>
        <p:txBody>
          <a:bodyPr/>
          <a:lstStyle/>
          <a:p>
            <a:pPr defTabSz="457200">
              <a:lnSpc>
                <a:spcPct val="100000"/>
              </a:lnSpc>
              <a:defRPr cap="none" sz="104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Un petit navire tanguait dans la </a:t>
            </a:r>
            <a:r>
              <a:rPr>
                <a:uFill>
                  <a:solidFill>
                    <a:srgbClr val="FF6600"/>
                  </a:solidFill>
                </a:uFill>
              </a:rPr>
              <a:t>terrible tempête.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0" grpId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93" name="Cherchant à contrôler le tremblement nerveux de ses mains, Mathieu ramassa ses lunettes et reprit sa place.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</p:spPr>
        <p:txBody>
          <a:bodyPr/>
          <a:lstStyle>
            <a:lvl1pPr defTabSz="288036">
              <a:lnSpc>
                <a:spcPct val="100000"/>
              </a:lnSpc>
              <a:defRPr cap="none" sz="6551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Cherchant à contrôler le tremblement nerveux de ses mains, Mathieu ramassa ses lunettes et reprit sa place.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93" grpId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96" name="Cercle"/>
          <p:cNvSpPr/>
          <p:nvPr/>
        </p:nvSpPr>
        <p:spPr>
          <a:xfrm>
            <a:off x="419681" y="3924300"/>
            <a:ext cx="1905001" cy="1905000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297" name="Cercle"/>
          <p:cNvSpPr/>
          <p:nvPr/>
        </p:nvSpPr>
        <p:spPr>
          <a:xfrm>
            <a:off x="6065754" y="3924300"/>
            <a:ext cx="1905001" cy="1905000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298" name="Cercle"/>
          <p:cNvSpPr/>
          <p:nvPr/>
        </p:nvSpPr>
        <p:spPr>
          <a:xfrm>
            <a:off x="2327440" y="3924300"/>
            <a:ext cx="1905001" cy="1905000"/>
          </a:xfrm>
          <a:prstGeom prst="ellipse">
            <a:avLst/>
          </a:prstGeom>
          <a:solidFill>
            <a:srgbClr val="E224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299" name="Cercle"/>
          <p:cNvSpPr/>
          <p:nvPr/>
        </p:nvSpPr>
        <p:spPr>
          <a:xfrm>
            <a:off x="11077338" y="3924300"/>
            <a:ext cx="1905001" cy="1905000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300" name="Cercle"/>
          <p:cNvSpPr/>
          <p:nvPr/>
        </p:nvSpPr>
        <p:spPr>
          <a:xfrm>
            <a:off x="4234665" y="3924300"/>
            <a:ext cx="1905001" cy="1905000"/>
          </a:xfrm>
          <a:prstGeom prst="ellipse">
            <a:avLst/>
          </a:prstGeom>
          <a:solidFill>
            <a:srgbClr val="E224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301" name="Cercle"/>
          <p:cNvSpPr/>
          <p:nvPr/>
        </p:nvSpPr>
        <p:spPr>
          <a:xfrm>
            <a:off x="7845820" y="3924300"/>
            <a:ext cx="1905001" cy="1905000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302" name="Cercle"/>
          <p:cNvSpPr/>
          <p:nvPr/>
        </p:nvSpPr>
        <p:spPr>
          <a:xfrm>
            <a:off x="9423511" y="3841233"/>
            <a:ext cx="1905001" cy="1905001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1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1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1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500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1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5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5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1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5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5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99" grpId="4"/>
      <p:bldP build="whole" bldLvl="1" animBg="1" rev="0" advAuto="0" spid="300" grpId="5"/>
      <p:bldP build="whole" bldLvl="1" animBg="1" rev="0" advAuto="0" spid="296" grpId="1"/>
      <p:bldP build="whole" bldLvl="1" animBg="1" rev="0" advAuto="0" spid="301" grpId="6"/>
      <p:bldP build="whole" bldLvl="1" animBg="1" rev="0" advAuto="0" spid="297" grpId="2"/>
      <p:bldP build="whole" bldLvl="1" animBg="1" rev="0" advAuto="0" spid="298" grpId="3"/>
      <p:bldP build="whole" bldLvl="1" animBg="1" rev="0" advAuto="0" spid="302" grpId="7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05" name="Son frère, son unique médiateur, n’était pas venu la voir.…"/>
          <p:cNvSpPr txBox="1"/>
          <p:nvPr>
            <p:ph type="ctrTitle"/>
          </p:nvPr>
        </p:nvSpPr>
        <p:spPr>
          <a:xfrm>
            <a:off x="397514" y="1333500"/>
            <a:ext cx="12223751" cy="6076950"/>
          </a:xfrm>
          <a:prstGeom prst="rect">
            <a:avLst/>
          </a:prstGeom>
          <a:solidFill>
            <a:srgbClr val="000000"/>
          </a:solidFill>
          <a:ln w="25400">
            <a:solidFill>
              <a:srgbClr val="747676"/>
            </a:solidFill>
          </a:ln>
        </p:spPr>
        <p:txBody>
          <a:bodyPr/>
          <a:lstStyle/>
          <a:p>
            <a:pPr>
              <a:lnSpc>
                <a:spcPct val="100000"/>
              </a:lnSpc>
              <a:defRPr cap="none" sz="89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r>
              <a:rPr>
                <a:solidFill>
                  <a:srgbClr val="F5EC00"/>
                </a:solidFill>
              </a:rPr>
              <a:t>Son frère, son unique médiateur</a:t>
            </a:r>
            <a:r>
              <a:t>, n’était pas venu </a:t>
            </a:r>
            <a:r>
              <a:rPr>
                <a:solidFill>
                  <a:srgbClr val="E22400"/>
                </a:solidFill>
              </a:rPr>
              <a:t>la voir</a:t>
            </a:r>
            <a:r>
              <a:t>.</a:t>
            </a:r>
          </a:p>
          <a:p>
            <a:pPr>
              <a:lnSpc>
                <a:spcPct val="100000"/>
              </a:lnSpc>
              <a:defRPr cap="none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r>
              <a:t>(Honoré de Balzac, Le Père Goriot)</a:t>
            </a:r>
          </a:p>
        </p:txBody>
      </p:sp>
      <p:sp>
        <p:nvSpPr>
          <p:cNvPr id="306" name="Cercle"/>
          <p:cNvSpPr/>
          <p:nvPr/>
        </p:nvSpPr>
        <p:spPr>
          <a:xfrm>
            <a:off x="1436953" y="7357591"/>
            <a:ext cx="1905001" cy="1905001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307" name="Cercle"/>
          <p:cNvSpPr/>
          <p:nvPr/>
        </p:nvSpPr>
        <p:spPr>
          <a:xfrm>
            <a:off x="5201232" y="7535614"/>
            <a:ext cx="1905001" cy="1905001"/>
          </a:xfrm>
          <a:prstGeom prst="ellipse">
            <a:avLst/>
          </a:prstGeom>
          <a:solidFill>
            <a:srgbClr val="E224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308" name="Cercle"/>
          <p:cNvSpPr/>
          <p:nvPr/>
        </p:nvSpPr>
        <p:spPr>
          <a:xfrm>
            <a:off x="8176752" y="7535614"/>
            <a:ext cx="1905001" cy="1905001"/>
          </a:xfrm>
          <a:prstGeom prst="ellipse">
            <a:avLst/>
          </a:prstGeom>
          <a:solidFill>
            <a:srgbClr val="E224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1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clickEffect" presetSubtype="1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5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08" grpId="4"/>
      <p:bldP build="whole" bldLvl="1" animBg="1" rev="0" advAuto="0" spid="307" grpId="3"/>
      <p:bldP build="whole" bldLvl="1" animBg="1" rev="0" advAuto="0" spid="305" grpId="1"/>
      <p:bldP build="whole" bldLvl="1" animBg="1" rev="0" advAuto="0" spid="306" grpId="2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11" name="Enfin, vers les trois heures, toute cette foule fut agitée…"/>
          <p:cNvSpPr txBox="1"/>
          <p:nvPr>
            <p:ph type="ctrTitle"/>
          </p:nvPr>
        </p:nvSpPr>
        <p:spPr>
          <a:xfrm>
            <a:off x="571500" y="2997201"/>
            <a:ext cx="11861800" cy="5181601"/>
          </a:xfrm>
          <a:prstGeom prst="rect">
            <a:avLst/>
          </a:prstGeom>
          <a:solidFill>
            <a:srgbClr val="000000"/>
          </a:solidFill>
          <a:ln w="25400">
            <a:solidFill>
              <a:srgbClr val="747676"/>
            </a:solidFill>
          </a:ln>
        </p:spPr>
        <p:txBody>
          <a:bodyPr/>
          <a:lstStyle/>
          <a:p>
            <a:pPr>
              <a:lnSpc>
                <a:spcPct val="100000"/>
              </a:lnSpc>
              <a:defRPr cap="none" sz="8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r>
              <a:t>Enfin, vers les trois heures, toute </a:t>
            </a:r>
            <a:r>
              <a:rPr>
                <a:solidFill>
                  <a:srgbClr val="F5EC00"/>
                </a:solidFill>
              </a:rPr>
              <a:t>cette foule</a:t>
            </a:r>
            <a:r>
              <a:t> fut </a:t>
            </a:r>
            <a:r>
              <a:rPr>
                <a:solidFill>
                  <a:srgbClr val="0056D6"/>
                </a:solidFill>
              </a:rPr>
              <a:t>agitée</a:t>
            </a:r>
          </a:p>
          <a:p>
            <a:pPr>
              <a:lnSpc>
                <a:spcPct val="100000"/>
              </a:lnSpc>
              <a:defRPr cap="none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r>
              <a:t>. (Stendhal, Le Rouge et le Noir)</a:t>
            </a:r>
          </a:p>
        </p:txBody>
      </p:sp>
      <p:sp>
        <p:nvSpPr>
          <p:cNvPr id="312" name="Cercle"/>
          <p:cNvSpPr/>
          <p:nvPr/>
        </p:nvSpPr>
        <p:spPr>
          <a:xfrm>
            <a:off x="2660650" y="714900"/>
            <a:ext cx="1905001" cy="1905001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313" name="Cercle"/>
          <p:cNvSpPr/>
          <p:nvPr/>
        </p:nvSpPr>
        <p:spPr>
          <a:xfrm>
            <a:off x="7913926" y="714900"/>
            <a:ext cx="1905001" cy="1905001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1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13" grpId="3"/>
      <p:bldP build="whole" bldLvl="1" animBg="1" rev="0" advAuto="0" spid="311" grpId="1"/>
      <p:bldP build="whole" bldLvl="1" animBg="1" rev="0" advAuto="0" spid="312" grpId="2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16" name="Je suis un vieux boudoir plein de roses fanées.…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  <a:solidFill>
            <a:srgbClr val="000000"/>
          </a:solidFill>
          <a:ln w="25400">
            <a:solidFill>
              <a:srgbClr val="747676"/>
            </a:solidFill>
          </a:ln>
        </p:spPr>
        <p:txBody>
          <a:bodyPr/>
          <a:lstStyle/>
          <a:p>
            <a:pPr>
              <a:lnSpc>
                <a:spcPct val="100000"/>
              </a:lnSpc>
              <a:defRPr cap="none" sz="72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r>
              <a:t> </a:t>
            </a:r>
            <a:r>
              <a:rPr>
                <a:solidFill>
                  <a:srgbClr val="F5EC00"/>
                </a:solidFill>
              </a:rPr>
              <a:t>Je</a:t>
            </a:r>
            <a:r>
              <a:t> suis </a:t>
            </a:r>
            <a:r>
              <a:rPr>
                <a:solidFill>
                  <a:srgbClr val="0056D6"/>
                </a:solidFill>
              </a:rPr>
              <a:t>un vieux boudoir plein de roses fanées.</a:t>
            </a:r>
          </a:p>
          <a:p>
            <a:pPr>
              <a:lnSpc>
                <a:spcPct val="100000"/>
              </a:lnSpc>
              <a:defRPr cap="none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r>
              <a:t>Charles Baudelaire</a:t>
            </a:r>
          </a:p>
        </p:txBody>
      </p:sp>
      <p:sp>
        <p:nvSpPr>
          <p:cNvPr id="317" name="Cercle"/>
          <p:cNvSpPr/>
          <p:nvPr/>
        </p:nvSpPr>
        <p:spPr>
          <a:xfrm>
            <a:off x="2632462" y="7637341"/>
            <a:ext cx="1905001" cy="1905001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318" name="Cercle"/>
          <p:cNvSpPr/>
          <p:nvPr/>
        </p:nvSpPr>
        <p:spPr>
          <a:xfrm>
            <a:off x="7211706" y="7637341"/>
            <a:ext cx="1905001" cy="1905001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1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16" grpId="1"/>
      <p:bldP build="whole" bldLvl="1" animBg="1" rev="0" advAuto="0" spid="317" grpId="2"/>
      <p:bldP build="whole" bldLvl="1" animBg="1" rev="0" advAuto="0" spid="318" grpId="3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21" name="Jeu 1"/>
          <p:cNvSpPr/>
          <p:nvPr/>
        </p:nvSpPr>
        <p:spPr>
          <a:xfrm>
            <a:off x="3244850" y="2019300"/>
            <a:ext cx="6515100" cy="3657600"/>
          </a:xfrm>
          <a:prstGeom prst="ellipse">
            <a:avLst/>
          </a:prstGeom>
          <a:solidFill>
            <a:schemeClr val="accent4">
              <a:lumOff val="-9884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90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Jeu 1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7" dur="25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21" grpId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24" name="La salle où se trouvaient nos interlocuteurs était spacieuse et obscure."/>
          <p:cNvSpPr txBox="1"/>
          <p:nvPr>
            <p:ph type="ctrTitle"/>
          </p:nvPr>
        </p:nvSpPr>
        <p:spPr>
          <a:xfrm>
            <a:off x="571500" y="1798592"/>
            <a:ext cx="11861800" cy="5181601"/>
          </a:xfrm>
          <a:prstGeom prst="rect">
            <a:avLst/>
          </a:prstGeom>
        </p:spPr>
        <p:txBody>
          <a:bodyPr/>
          <a:lstStyle>
            <a:lvl1pPr defTabSz="361188">
              <a:lnSpc>
                <a:spcPct val="100000"/>
              </a:lnSpc>
              <a:defRPr cap="none" sz="8216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La salle où se trouvaient nos interlocuteurs était spacieuse et obscure.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24" grpId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27" name="Le mobilier de ce restaurant représente les goûts variés de son proproétaire."/>
          <p:cNvSpPr txBox="1"/>
          <p:nvPr>
            <p:ph type="ctrTitle"/>
          </p:nvPr>
        </p:nvSpPr>
        <p:spPr>
          <a:xfrm>
            <a:off x="829528" y="1316108"/>
            <a:ext cx="11861801" cy="6338748"/>
          </a:xfrm>
          <a:prstGeom prst="rect">
            <a:avLst/>
          </a:prstGeom>
        </p:spPr>
        <p:txBody>
          <a:bodyPr/>
          <a:lstStyle>
            <a:lvl1pPr defTabSz="370331">
              <a:lnSpc>
                <a:spcPct val="100000"/>
              </a:lnSpc>
              <a:defRPr cap="none" sz="8424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Le mobilier de ce restaurant représente les goûts variés de son proproétaire.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27" grpId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30" name="Il plut toute la journée si bien que les chemins creux étaient comme le lit d’une rivière."/>
          <p:cNvSpPr txBox="1"/>
          <p:nvPr>
            <p:ph type="ctrTitle"/>
          </p:nvPr>
        </p:nvSpPr>
        <p:spPr>
          <a:xfrm>
            <a:off x="571500" y="2997201"/>
            <a:ext cx="11861800" cy="5181601"/>
          </a:xfrm>
          <a:prstGeom prst="rect">
            <a:avLst/>
          </a:prstGeom>
        </p:spPr>
        <p:txBody>
          <a:bodyPr/>
          <a:lstStyle>
            <a:lvl1pPr defTabSz="342900">
              <a:lnSpc>
                <a:spcPct val="100000"/>
              </a:lnSpc>
              <a:defRPr cap="none" sz="78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Il plut toute la journée si bien que les chemins creux étaient comme le lit d’une rivière.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30" grpId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33" name="Cercle"/>
          <p:cNvSpPr/>
          <p:nvPr/>
        </p:nvSpPr>
        <p:spPr>
          <a:xfrm>
            <a:off x="495977" y="3924300"/>
            <a:ext cx="1905001" cy="1905000"/>
          </a:xfrm>
          <a:prstGeom prst="ellipse">
            <a:avLst/>
          </a:prstGeom>
          <a:solidFill>
            <a:srgbClr val="E224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334" name="Cercle"/>
          <p:cNvSpPr/>
          <p:nvPr/>
        </p:nvSpPr>
        <p:spPr>
          <a:xfrm>
            <a:off x="2505303" y="3924300"/>
            <a:ext cx="1905001" cy="1905000"/>
          </a:xfrm>
          <a:prstGeom prst="ellipse">
            <a:avLst/>
          </a:prstGeom>
          <a:solidFill>
            <a:srgbClr val="0061FE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335" name="Cercle"/>
          <p:cNvSpPr/>
          <p:nvPr/>
        </p:nvSpPr>
        <p:spPr>
          <a:xfrm>
            <a:off x="4692278" y="3924300"/>
            <a:ext cx="1905001" cy="1905000"/>
          </a:xfrm>
          <a:prstGeom prst="ellipse">
            <a:avLst/>
          </a:prstGeom>
          <a:solidFill>
            <a:srgbClr val="0061FE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336" name="Cercle"/>
          <p:cNvSpPr/>
          <p:nvPr/>
        </p:nvSpPr>
        <p:spPr>
          <a:xfrm>
            <a:off x="6879252" y="3924300"/>
            <a:ext cx="1905001" cy="1905000"/>
          </a:xfrm>
          <a:prstGeom prst="ellipse">
            <a:avLst/>
          </a:prstGeom>
          <a:solidFill>
            <a:srgbClr val="FEFB4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337" name="Cercle"/>
          <p:cNvSpPr/>
          <p:nvPr/>
        </p:nvSpPr>
        <p:spPr>
          <a:xfrm>
            <a:off x="9118329" y="3879381"/>
            <a:ext cx="1905001" cy="1905001"/>
          </a:xfrm>
          <a:prstGeom prst="ellipse">
            <a:avLst/>
          </a:prstGeom>
          <a:solidFill>
            <a:srgbClr val="FEFB4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338" name="Cercle"/>
          <p:cNvSpPr/>
          <p:nvPr/>
        </p:nvSpPr>
        <p:spPr>
          <a:xfrm>
            <a:off x="11050986" y="3879381"/>
            <a:ext cx="1905001" cy="1905001"/>
          </a:xfrm>
          <a:prstGeom prst="ellipse">
            <a:avLst/>
          </a:prstGeom>
          <a:solidFill>
            <a:srgbClr val="0061FE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1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1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1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50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1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500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500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34" grpId="2"/>
      <p:bldP build="whole" bldLvl="1" animBg="1" rev="0" advAuto="0" spid="336" grpId="4"/>
      <p:bldP build="whole" bldLvl="1" animBg="1" rev="0" advAuto="0" spid="338" grpId="6"/>
      <p:bldP build="whole" bldLvl="1" animBg="1" rev="0" advAuto="0" spid="333" grpId="1"/>
      <p:bldP build="whole" bldLvl="1" animBg="1" rev="0" advAuto="0" spid="335" grpId="3"/>
      <p:bldP build="whole" bldLvl="1" animBg="1" rev="0" advAuto="0" spid="337" grpId="5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43" name="Un navire de pêche, tanguait dans la tempête qui s’était levée au petit matin."/>
          <p:cNvSpPr txBox="1"/>
          <p:nvPr>
            <p:ph type="ctrTitle"/>
          </p:nvPr>
        </p:nvSpPr>
        <p:spPr>
          <a:xfrm>
            <a:off x="397514" y="1333500"/>
            <a:ext cx="12223751" cy="6076950"/>
          </a:xfrm>
          <a:prstGeom prst="rect">
            <a:avLst/>
          </a:prstGeom>
        </p:spPr>
        <p:txBody>
          <a:bodyPr/>
          <a:lstStyle>
            <a:lvl1pPr defTabSz="374904">
              <a:lnSpc>
                <a:spcPct val="100000"/>
              </a:lnSpc>
              <a:defRPr cap="none" sz="8528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Un navire de pêche, tanguait dans la tempête qui s’était levée au petit matin.  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3" grpId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41" name="La salle où se trouvaient nos interlocuteurs était spacieuse et obscure."/>
          <p:cNvSpPr txBox="1"/>
          <p:nvPr>
            <p:ph type="ctrTitle"/>
          </p:nvPr>
        </p:nvSpPr>
        <p:spPr>
          <a:xfrm>
            <a:off x="571500" y="1798592"/>
            <a:ext cx="11861800" cy="5181601"/>
          </a:xfrm>
          <a:prstGeom prst="rect">
            <a:avLst/>
          </a:prstGeom>
          <a:solidFill>
            <a:srgbClr val="000000"/>
          </a:solidFill>
          <a:ln w="25400">
            <a:solidFill>
              <a:srgbClr val="747676"/>
            </a:solidFill>
          </a:ln>
        </p:spPr>
        <p:txBody>
          <a:bodyPr/>
          <a:lstStyle/>
          <a:p>
            <a:pPr defTabSz="554990">
              <a:lnSpc>
                <a:spcPct val="100000"/>
              </a:lnSpc>
              <a:defRPr cap="none" sz="855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r>
              <a:t>La salle </a:t>
            </a:r>
            <a:r>
              <a:rPr>
                <a:solidFill>
                  <a:srgbClr val="E22400"/>
                </a:solidFill>
              </a:rPr>
              <a:t>où se trouvaient nos interlocuteurs</a:t>
            </a:r>
            <a:r>
              <a:t> était spacieuse et obscure.</a:t>
            </a:r>
          </a:p>
        </p:txBody>
      </p:sp>
      <p:sp>
        <p:nvSpPr>
          <p:cNvPr id="342" name="Cercle"/>
          <p:cNvSpPr/>
          <p:nvPr/>
        </p:nvSpPr>
        <p:spPr>
          <a:xfrm>
            <a:off x="5347520" y="7055925"/>
            <a:ext cx="1905001" cy="1905001"/>
          </a:xfrm>
          <a:prstGeom prst="ellipse">
            <a:avLst/>
          </a:prstGeom>
          <a:solidFill>
            <a:srgbClr val="E224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41" grpId="1"/>
      <p:bldP build="whole" bldLvl="1" animBg="1" rev="0" advAuto="0" spid="342" grpId="2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45" name="Le mobilier de ce restaurant représente les goûts variés de son propriétaire."/>
          <p:cNvSpPr txBox="1"/>
          <p:nvPr>
            <p:ph type="ctrTitle"/>
          </p:nvPr>
        </p:nvSpPr>
        <p:spPr>
          <a:xfrm>
            <a:off x="829528" y="1316108"/>
            <a:ext cx="11861801" cy="6338748"/>
          </a:xfrm>
          <a:prstGeom prst="rect">
            <a:avLst/>
          </a:prstGeom>
          <a:solidFill>
            <a:srgbClr val="000000"/>
          </a:solidFill>
          <a:ln w="25400">
            <a:solidFill>
              <a:srgbClr val="747676"/>
            </a:solidFill>
          </a:ln>
        </p:spPr>
        <p:txBody>
          <a:bodyPr/>
          <a:lstStyle/>
          <a:p>
            <a:pPr>
              <a:lnSpc>
                <a:spcPct val="100000"/>
              </a:lnSpc>
              <a:defRPr cap="none" sz="7500"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r>
              <a:rPr>
                <a:solidFill>
                  <a:srgbClr val="FFFFFF"/>
                </a:solidFill>
              </a:rPr>
              <a:t>Le mobilier </a:t>
            </a:r>
            <a:r>
              <a:rPr>
                <a:solidFill>
                  <a:srgbClr val="0056D6"/>
                </a:solidFill>
              </a:rPr>
              <a:t>de ce restaurant</a:t>
            </a:r>
            <a:r>
              <a:rPr>
                <a:solidFill>
                  <a:srgbClr val="FFFFFF"/>
                </a:solidFill>
              </a:rPr>
              <a:t> représente les goûts </a:t>
            </a:r>
            <a:r>
              <a:rPr>
                <a:solidFill>
                  <a:srgbClr val="F5EC00"/>
                </a:solidFill>
              </a:rPr>
              <a:t>variés</a:t>
            </a:r>
            <a:r>
              <a:rPr>
                <a:solidFill>
                  <a:srgbClr val="FFFFFF"/>
                </a:solidFill>
              </a:rPr>
              <a:t> </a:t>
            </a:r>
            <a:r>
              <a:rPr>
                <a:solidFill>
                  <a:srgbClr val="0056D6"/>
                </a:solidFill>
              </a:rPr>
              <a:t>de son propriétaire.</a:t>
            </a:r>
          </a:p>
        </p:txBody>
      </p:sp>
      <p:sp>
        <p:nvSpPr>
          <p:cNvPr id="346" name="Cercle"/>
          <p:cNvSpPr/>
          <p:nvPr/>
        </p:nvSpPr>
        <p:spPr>
          <a:xfrm>
            <a:off x="3227173" y="7601908"/>
            <a:ext cx="1905001" cy="1905001"/>
          </a:xfrm>
          <a:prstGeom prst="ellipse">
            <a:avLst/>
          </a:prstGeom>
          <a:solidFill>
            <a:srgbClr val="0061FE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347" name="Cercle"/>
          <p:cNvSpPr/>
          <p:nvPr/>
        </p:nvSpPr>
        <p:spPr>
          <a:xfrm>
            <a:off x="6265541" y="7601908"/>
            <a:ext cx="1905001" cy="1905001"/>
          </a:xfrm>
          <a:prstGeom prst="ellipse">
            <a:avLst/>
          </a:prstGeom>
          <a:solidFill>
            <a:srgbClr val="FEFB4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348" name="Cercle"/>
          <p:cNvSpPr/>
          <p:nvPr/>
        </p:nvSpPr>
        <p:spPr>
          <a:xfrm>
            <a:off x="8711579" y="7796035"/>
            <a:ext cx="1905001" cy="1905001"/>
          </a:xfrm>
          <a:prstGeom prst="ellipse">
            <a:avLst/>
          </a:prstGeom>
          <a:solidFill>
            <a:srgbClr val="0061FE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1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clickEffect" presetSubtype="1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500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48" grpId="4"/>
      <p:bldP build="whole" bldLvl="1" animBg="1" rev="0" advAuto="0" spid="347" grpId="3"/>
      <p:bldP build="whole" bldLvl="1" animBg="1" rev="0" advAuto="0" spid="345" grpId="1"/>
      <p:bldP build="whole" bldLvl="1" animBg="1" rev="0" advAuto="0" spid="346" grpId="2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51" name="Il plut toute la journée si bien que les chemins creux étaient comme le lit d’une rivière.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  <a:solidFill>
            <a:srgbClr val="000000"/>
          </a:solidFill>
          <a:ln w="25400">
            <a:solidFill>
              <a:srgbClr val="747676"/>
            </a:solidFill>
          </a:ln>
        </p:spPr>
        <p:txBody>
          <a:bodyPr/>
          <a:lstStyle/>
          <a:p>
            <a:pPr>
              <a:lnSpc>
                <a:spcPct val="100000"/>
              </a:lnSpc>
              <a:defRPr cap="none" sz="6900"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r>
              <a:rPr>
                <a:solidFill>
                  <a:srgbClr val="FFFFFF"/>
                </a:solidFill>
              </a:rPr>
              <a:t>Il plut toute la journée si bien que les chemins </a:t>
            </a:r>
            <a:r>
              <a:rPr>
                <a:solidFill>
                  <a:srgbClr val="F5EC00"/>
                </a:solidFill>
              </a:rPr>
              <a:t>creux</a:t>
            </a:r>
            <a:r>
              <a:rPr>
                <a:solidFill>
                  <a:srgbClr val="FFFFFF"/>
                </a:solidFill>
              </a:rPr>
              <a:t> étaient comme le lit </a:t>
            </a:r>
            <a:r>
              <a:rPr>
                <a:solidFill>
                  <a:srgbClr val="0056D6"/>
                </a:solidFill>
              </a:rPr>
              <a:t>d’une rivière.</a:t>
            </a:r>
          </a:p>
        </p:txBody>
      </p:sp>
      <p:sp>
        <p:nvSpPr>
          <p:cNvPr id="352" name="Cercle"/>
          <p:cNvSpPr/>
          <p:nvPr/>
        </p:nvSpPr>
        <p:spPr>
          <a:xfrm>
            <a:off x="2422395" y="7557613"/>
            <a:ext cx="1905001" cy="1905001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353" name="Cercle"/>
          <p:cNvSpPr/>
          <p:nvPr/>
        </p:nvSpPr>
        <p:spPr>
          <a:xfrm>
            <a:off x="7121934" y="7439831"/>
            <a:ext cx="1905001" cy="1905001"/>
          </a:xfrm>
          <a:prstGeom prst="ellipse">
            <a:avLst/>
          </a:prstGeom>
          <a:solidFill>
            <a:srgbClr val="0061FE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1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53" grpId="3"/>
      <p:bldP build="whole" bldLvl="1" animBg="1" rev="0" advAuto="0" spid="352" grpId="2"/>
      <p:bldP build="whole" bldLvl="1" animBg="1" rev="0" advAuto="0" spid="351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46" name="Cercle"/>
          <p:cNvSpPr/>
          <p:nvPr/>
        </p:nvSpPr>
        <p:spPr>
          <a:xfrm>
            <a:off x="419681" y="3924300"/>
            <a:ext cx="1905001" cy="1905000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147" name="Cercle"/>
          <p:cNvSpPr/>
          <p:nvPr/>
        </p:nvSpPr>
        <p:spPr>
          <a:xfrm>
            <a:off x="7119085" y="3924300"/>
            <a:ext cx="1905001" cy="1905000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148" name="Cercle"/>
          <p:cNvSpPr/>
          <p:nvPr/>
        </p:nvSpPr>
        <p:spPr>
          <a:xfrm>
            <a:off x="2535941" y="3924300"/>
            <a:ext cx="1905001" cy="1905000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149" name="Cercle"/>
          <p:cNvSpPr/>
          <p:nvPr/>
        </p:nvSpPr>
        <p:spPr>
          <a:xfrm>
            <a:off x="4827513" y="3924300"/>
            <a:ext cx="1905001" cy="1905000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150" name="Cercle"/>
          <p:cNvSpPr/>
          <p:nvPr/>
        </p:nvSpPr>
        <p:spPr>
          <a:xfrm>
            <a:off x="9585969" y="3924300"/>
            <a:ext cx="1905001" cy="1905000"/>
          </a:xfrm>
          <a:prstGeom prst="ellipse">
            <a:avLst/>
          </a:prstGeom>
          <a:solidFill>
            <a:srgbClr val="FF4015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1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1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1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0" grpId="5"/>
      <p:bldP build="whole" bldLvl="1" animBg="1" rev="0" advAuto="0" spid="146" grpId="1"/>
      <p:bldP build="whole" bldLvl="1" animBg="1" rev="0" advAuto="0" spid="149" grpId="4"/>
      <p:bldP build="whole" bldLvl="1" animBg="1" rev="0" advAuto="0" spid="148" grpId="2"/>
      <p:bldP build="whole" bldLvl="1" animBg="1" rev="0" advAuto="0" spid="147" grpId="3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3" name="Un petit navire tanguait."/>
          <p:cNvSpPr txBox="1"/>
          <p:nvPr>
            <p:ph type="ctrTitle"/>
          </p:nvPr>
        </p:nvSpPr>
        <p:spPr>
          <a:xfrm>
            <a:off x="663476" y="1528845"/>
            <a:ext cx="11861801" cy="6166846"/>
          </a:xfrm>
          <a:prstGeom prst="rect">
            <a:avLst/>
          </a:prstGeom>
          <a:solidFill>
            <a:srgbClr val="000000"/>
          </a:solidFill>
          <a:ln w="25400">
            <a:solidFill>
              <a:srgbClr val="747676"/>
            </a:solidFill>
          </a:ln>
        </p:spPr>
        <p:txBody>
          <a:bodyPr/>
          <a:lstStyle/>
          <a:p>
            <a:pPr>
              <a:lnSpc>
                <a:spcPct val="100000"/>
              </a:lnSpc>
              <a:defRPr cap="none" sz="7800"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r>
              <a:rPr>
                <a:solidFill>
                  <a:srgbClr val="FFFFFF"/>
                </a:solidFill>
              </a:rPr>
              <a:t>Un </a:t>
            </a:r>
            <a:r>
              <a:rPr>
                <a:solidFill>
                  <a:srgbClr val="F5EC00"/>
                </a:solidFill>
              </a:rPr>
              <a:t>petit</a:t>
            </a:r>
            <a:r>
              <a:rPr>
                <a:solidFill>
                  <a:srgbClr val="FFFFFF"/>
                </a:solidFill>
              </a:rPr>
              <a:t> navire tanguait.</a:t>
            </a:r>
          </a:p>
        </p:txBody>
      </p:sp>
      <p:sp>
        <p:nvSpPr>
          <p:cNvPr id="154" name="Cercle"/>
          <p:cNvSpPr/>
          <p:nvPr/>
        </p:nvSpPr>
        <p:spPr>
          <a:xfrm>
            <a:off x="5556889" y="7884887"/>
            <a:ext cx="1905001" cy="1905001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3" grpId="1"/>
      <p:bldP build="whole" bldLvl="1" animBg="1" rev="0" advAuto="0" spid="154" grpId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7" name="Un petit navire tanguait dans la terrible tempête."/>
          <p:cNvSpPr txBox="1"/>
          <p:nvPr>
            <p:ph type="ctrTitle"/>
          </p:nvPr>
        </p:nvSpPr>
        <p:spPr>
          <a:xfrm>
            <a:off x="663476" y="1528845"/>
            <a:ext cx="11861801" cy="6166846"/>
          </a:xfrm>
          <a:prstGeom prst="rect">
            <a:avLst/>
          </a:prstGeom>
          <a:solidFill>
            <a:srgbClr val="000000"/>
          </a:solidFill>
          <a:ln w="25400">
            <a:solidFill>
              <a:srgbClr val="747676"/>
            </a:solidFill>
          </a:ln>
        </p:spPr>
        <p:txBody>
          <a:bodyPr/>
          <a:lstStyle/>
          <a:p>
            <a:pPr>
              <a:lnSpc>
                <a:spcPct val="100000"/>
              </a:lnSpc>
              <a:defRPr cap="none" sz="78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r>
              <a:t>Un </a:t>
            </a:r>
            <a:r>
              <a:rPr>
                <a:solidFill>
                  <a:srgbClr val="F5EC00"/>
                </a:solidFill>
              </a:rPr>
              <a:t>petit</a:t>
            </a:r>
            <a:r>
              <a:t> navire tanguait dans la </a:t>
            </a:r>
            <a:r>
              <a:rPr>
                <a:solidFill>
                  <a:srgbClr val="F5EC00"/>
                </a:solidFill>
                <a:uFill>
                  <a:solidFill>
                    <a:srgbClr val="FF6600"/>
                  </a:solidFill>
                </a:uFill>
              </a:rPr>
              <a:t>terrible</a:t>
            </a:r>
            <a:r>
              <a:rPr>
                <a:uFill>
                  <a:solidFill>
                    <a:srgbClr val="FF6600"/>
                  </a:solidFill>
                </a:uFill>
              </a:rPr>
              <a:t> tempête.</a:t>
            </a:r>
          </a:p>
        </p:txBody>
      </p:sp>
      <p:sp>
        <p:nvSpPr>
          <p:cNvPr id="158" name="Cercle"/>
          <p:cNvSpPr/>
          <p:nvPr/>
        </p:nvSpPr>
        <p:spPr>
          <a:xfrm>
            <a:off x="3413629" y="7732297"/>
            <a:ext cx="1905001" cy="1905001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159" name="Cercle"/>
          <p:cNvSpPr/>
          <p:nvPr/>
        </p:nvSpPr>
        <p:spPr>
          <a:xfrm>
            <a:off x="7834024" y="7732297"/>
            <a:ext cx="1905001" cy="1905001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1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7" grpId="1"/>
      <p:bldP build="whole" bldLvl="1" animBg="1" rev="0" advAuto="0" spid="158" grpId="2"/>
      <p:bldP build="whole" bldLvl="1" animBg="1" rev="0" advAuto="0" spid="159" grpId="3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62" name="Un navire de pêche, tanguait dans la tempête qui s’était levée au petit matin."/>
          <p:cNvSpPr txBox="1"/>
          <p:nvPr>
            <p:ph type="ctrTitle"/>
          </p:nvPr>
        </p:nvSpPr>
        <p:spPr>
          <a:xfrm>
            <a:off x="663476" y="1528845"/>
            <a:ext cx="11861801" cy="6166846"/>
          </a:xfrm>
          <a:prstGeom prst="rect">
            <a:avLst/>
          </a:prstGeom>
          <a:solidFill>
            <a:srgbClr val="000000"/>
          </a:solidFill>
          <a:ln w="25400">
            <a:solidFill>
              <a:srgbClr val="747676"/>
            </a:solidFill>
          </a:ln>
        </p:spPr>
        <p:txBody>
          <a:bodyPr/>
          <a:lstStyle/>
          <a:p>
            <a:pPr>
              <a:lnSpc>
                <a:spcPct val="100000"/>
              </a:lnSpc>
              <a:defRPr cap="none" sz="7800"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r>
              <a:rPr>
                <a:solidFill>
                  <a:srgbClr val="FFFFFF"/>
                </a:solidFill>
              </a:rPr>
              <a:t>Un navire </a:t>
            </a:r>
            <a:r>
              <a:rPr>
                <a:solidFill>
                  <a:srgbClr val="0056D6"/>
                </a:solidFill>
              </a:rPr>
              <a:t>de pêche</a:t>
            </a:r>
            <a:r>
              <a:rPr>
                <a:solidFill>
                  <a:srgbClr val="FFFFFF"/>
                </a:solidFill>
              </a:rPr>
              <a:t>, tanguait dans la tempête </a:t>
            </a:r>
            <a:r>
              <a:rPr>
                <a:solidFill>
                  <a:srgbClr val="E22400"/>
                </a:solidFill>
              </a:rPr>
              <a:t>qui s’était levée au petit matin. </a:t>
            </a:r>
            <a:r>
              <a:rPr>
                <a:solidFill>
                  <a:srgbClr val="FFFFFF"/>
                </a:solidFill>
              </a:rPr>
              <a:t>  </a:t>
            </a:r>
          </a:p>
        </p:txBody>
      </p:sp>
      <p:sp>
        <p:nvSpPr>
          <p:cNvPr id="163" name="Cercle"/>
          <p:cNvSpPr/>
          <p:nvPr/>
        </p:nvSpPr>
        <p:spPr>
          <a:xfrm>
            <a:off x="2301634" y="7732297"/>
            <a:ext cx="1905001" cy="1905001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164" name="Cercle"/>
          <p:cNvSpPr/>
          <p:nvPr/>
        </p:nvSpPr>
        <p:spPr>
          <a:xfrm>
            <a:off x="8271101" y="7732297"/>
            <a:ext cx="1905001" cy="1905001"/>
          </a:xfrm>
          <a:prstGeom prst="ellipse">
            <a:avLst/>
          </a:prstGeom>
          <a:solidFill>
            <a:srgbClr val="E224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1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3" grpId="2"/>
      <p:bldP build="whole" bldLvl="1" animBg="1" rev="0" advAuto="0" spid="162" grpId="1"/>
      <p:bldP build="whole" bldLvl="1" animBg="1" rev="0" advAuto="0" spid="164" grpId="3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New_Template9">
  <a:themeElements>
    <a:clrScheme name="New_Template9">
      <a:dk1>
        <a:srgbClr val="5C5C5C"/>
      </a:dk1>
      <a:lt1>
        <a:srgbClr val="FFFFFF"/>
      </a:lt1>
      <a:dk2>
        <a:srgbClr val="5C5C5C"/>
      </a:dk2>
      <a:lt2>
        <a:srgbClr val="CBCBCB"/>
      </a:lt2>
      <a:accent1>
        <a:srgbClr val="80989C"/>
      </a:accent1>
      <a:accent2>
        <a:srgbClr val="A8AB65"/>
      </a:accent2>
      <a:accent3>
        <a:srgbClr val="CBAC69"/>
      </a:accent3>
      <a:accent4>
        <a:srgbClr val="CF7330"/>
      </a:accent4>
      <a:accent5>
        <a:srgbClr val="B44C34"/>
      </a:accent5>
      <a:accent6>
        <a:srgbClr val="8C869B"/>
      </a:accent6>
      <a:hlink>
        <a:srgbClr val="0000FF"/>
      </a:hlink>
      <a:folHlink>
        <a:srgbClr val="FF00FF"/>
      </a:folHlink>
    </a:clrScheme>
    <a:fontScheme name="New_Template9">
      <a:majorFont>
        <a:latin typeface="DIN Condensed Bold"/>
        <a:ea typeface="DIN Condensed Bold"/>
        <a:cs typeface="DIN Condensed Bold"/>
      </a:majorFont>
      <a:minorFont>
        <a:latin typeface="DIN Condensed Bold"/>
        <a:ea typeface="DIN Condensed Bold"/>
        <a:cs typeface="DIN Condensed Bold"/>
      </a:minorFont>
    </a:fontScheme>
    <a:fmtScheme name="New_Templat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hueOff val="-522454"/>
            <a:satOff val="1153"/>
            <a:lumOff val="13444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DIN Alternate Bold"/>
            <a:ea typeface="DIN Alternate Bold"/>
            <a:cs typeface="DIN Alternate Bold"/>
            <a:sym typeface="DIN Alternate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747676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1400"/>
          </a:spcBef>
          <a:spcAft>
            <a:spcPts val="0"/>
          </a:spcAft>
          <a:buClrTx/>
          <a:buSzTx/>
          <a:buFontTx/>
          <a:buNone/>
          <a:tabLst/>
          <a:defRPr b="0" baseline="0" cap="none" i="1" spc="28" strike="noStrike" sz="2800" u="none" kumimoji="0" normalizeH="0">
            <a:ln>
              <a:noFill/>
            </a:ln>
            <a:solidFill>
              <a:srgbClr val="5C5C5C"/>
            </a:solidFill>
            <a:effectLst/>
            <a:uFillTx/>
            <a:latin typeface="Iowan Old Style Roman"/>
            <a:ea typeface="Iowan Old Style Roman"/>
            <a:cs typeface="Iowan Old Style Roman"/>
            <a:sym typeface="Iowan Old Style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New_Template9">
  <a:themeElements>
    <a:clrScheme name="New_Template9">
      <a:dk1>
        <a:srgbClr val="000000"/>
      </a:dk1>
      <a:lt1>
        <a:srgbClr val="FFFFFF"/>
      </a:lt1>
      <a:dk2>
        <a:srgbClr val="5C5C5C"/>
      </a:dk2>
      <a:lt2>
        <a:srgbClr val="CBCBCB"/>
      </a:lt2>
      <a:accent1>
        <a:srgbClr val="80989C"/>
      </a:accent1>
      <a:accent2>
        <a:srgbClr val="A8AB65"/>
      </a:accent2>
      <a:accent3>
        <a:srgbClr val="CBAC69"/>
      </a:accent3>
      <a:accent4>
        <a:srgbClr val="CF7330"/>
      </a:accent4>
      <a:accent5>
        <a:srgbClr val="B44C34"/>
      </a:accent5>
      <a:accent6>
        <a:srgbClr val="8C869B"/>
      </a:accent6>
      <a:hlink>
        <a:srgbClr val="0000FF"/>
      </a:hlink>
      <a:folHlink>
        <a:srgbClr val="FF00FF"/>
      </a:folHlink>
    </a:clrScheme>
    <a:fontScheme name="New_Template9">
      <a:majorFont>
        <a:latin typeface="DIN Condensed Bold"/>
        <a:ea typeface="DIN Condensed Bold"/>
        <a:cs typeface="DIN Condensed Bold"/>
      </a:majorFont>
      <a:minorFont>
        <a:latin typeface="DIN Condensed Bold"/>
        <a:ea typeface="DIN Condensed Bold"/>
        <a:cs typeface="DIN Condensed Bold"/>
      </a:minorFont>
    </a:fontScheme>
    <a:fmtScheme name="New_Templat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hueOff val="-522454"/>
            <a:satOff val="1153"/>
            <a:lumOff val="13444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DIN Alternate Bold"/>
            <a:ea typeface="DIN Alternate Bold"/>
            <a:cs typeface="DIN Alternate Bold"/>
            <a:sym typeface="DIN Alternate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747676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1400"/>
          </a:spcBef>
          <a:spcAft>
            <a:spcPts val="0"/>
          </a:spcAft>
          <a:buClrTx/>
          <a:buSzTx/>
          <a:buFontTx/>
          <a:buNone/>
          <a:tabLst/>
          <a:defRPr b="0" baseline="0" cap="none" i="1" spc="28" strike="noStrike" sz="2800" u="none" kumimoji="0" normalizeH="0">
            <a:ln>
              <a:noFill/>
            </a:ln>
            <a:solidFill>
              <a:srgbClr val="5C5C5C"/>
            </a:solidFill>
            <a:effectLst/>
            <a:uFillTx/>
            <a:latin typeface="Iowan Old Style Roman"/>
            <a:ea typeface="Iowan Old Style Roman"/>
            <a:cs typeface="Iowan Old Style Roman"/>
            <a:sym typeface="Iowan Old Style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