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1pPr>
    <a:lvl2pPr marL="0" marR="0" indent="3429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2pPr>
    <a:lvl3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3pPr>
    <a:lvl4pPr marL="0" marR="0" indent="10287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4pPr>
    <a:lvl5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5pPr>
    <a:lvl6pPr marL="0" marR="0" indent="17145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6pPr>
    <a:lvl7pPr marL="0" marR="0" indent="2057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7pPr>
    <a:lvl8pPr marL="0" marR="0" indent="24003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8pPr>
    <a:lvl9pPr marL="0" marR="0" indent="2743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 b="def" i="def"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" name="Texte du titre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13" name="Texte niveau 1…"/>
          <p:cNvSpPr txBox="1"/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«"/>
          <p:cNvSpPr txBox="1"/>
          <p:nvPr/>
        </p:nvSpPr>
        <p:spPr>
          <a:xfrm>
            <a:off x="508000" y="1771650"/>
            <a:ext cx="2281238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i="0" spc="0" sz="21000">
                <a:solidFill>
                  <a:srgbClr val="E4E4E4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« </a:t>
            </a:r>
          </a:p>
        </p:txBody>
      </p:sp>
      <p:sp>
        <p:nvSpPr>
          <p:cNvPr id="102" name="Saisissez une citation ici."/>
          <p:cNvSpPr txBox="1"/>
          <p:nvPr>
            <p:ph type="body" sz="quarter" idx="21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pPr/>
            <a:r>
              <a:t>Saisissez une citation ici.</a:t>
            </a:r>
          </a:p>
        </p:txBody>
      </p:sp>
      <p:sp>
        <p:nvSpPr>
          <p:cNvPr id="103" name="-Gilles Allain"/>
          <p:cNvSpPr txBox="1"/>
          <p:nvPr>
            <p:ph type="body" sz="quarter" idx="22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i="1" sz="4800">
                <a:solidFill>
                  <a:srgbClr val="6B6D6D"/>
                </a:solidFill>
              </a:defRPr>
            </a:lvl1pPr>
          </a:lstStyle>
          <a:p>
            <a:pPr/>
            <a:r>
              <a:t>-Gilles Allain</a:t>
            </a:r>
          </a:p>
        </p:txBody>
      </p:sp>
      <p:sp>
        <p:nvSpPr>
          <p:cNvPr id="10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118295074_2675x2907.jpeg"/>
          <p:cNvSpPr/>
          <p:nvPr>
            <p:ph type="pic" idx="21"/>
          </p:nvPr>
        </p:nvSpPr>
        <p:spPr>
          <a:xfrm>
            <a:off x="-63500" y="-139700"/>
            <a:ext cx="13144500" cy="142809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18295074_2675x2907.jpeg"/>
          <p:cNvSpPr/>
          <p:nvPr>
            <p:ph type="pic" idx="21"/>
          </p:nvPr>
        </p:nvSpPr>
        <p:spPr>
          <a:xfrm>
            <a:off x="-25400" y="-1130300"/>
            <a:ext cx="13045441" cy="1417332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Rectangle"/>
          <p:cNvSpPr/>
          <p:nvPr>
            <p:ph type="body" sz="half" idx="22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" name="Ligne"/>
          <p:cNvSpPr/>
          <p:nvPr/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exte du titre"/>
          <p:cNvSpPr txBox="1"/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25" name="Texte niveau 1…"/>
          <p:cNvSpPr txBox="1"/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6" name="Numéro de diapositive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e du titre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34" name="Numéro de diapositive"/>
          <p:cNvSpPr txBox="1"/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182429520_1646x1646.jpeg"/>
          <p:cNvSpPr/>
          <p:nvPr>
            <p:ph type="pic" idx="21"/>
          </p:nvPr>
        </p:nvSpPr>
        <p:spPr>
          <a:xfrm>
            <a:off x="4191000" y="-12700"/>
            <a:ext cx="9779000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2" name="Ligne"/>
          <p:cNvSpPr/>
          <p:nvPr/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" name="Texte du titre"/>
          <p:cNvSpPr txBox="1"/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44" name="Texte niveau 1…"/>
          <p:cNvSpPr txBox="1"/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gne"/>
          <p:cNvSpPr/>
          <p:nvPr/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gne"/>
          <p:cNvSpPr/>
          <p:nvPr/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2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3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118295074_2675x2907.jpeg"/>
          <p:cNvSpPr/>
          <p:nvPr>
            <p:ph type="pic" idx="21"/>
          </p:nvPr>
        </p:nvSpPr>
        <p:spPr>
          <a:xfrm>
            <a:off x="-203200" y="-12700"/>
            <a:ext cx="900080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2" name="Ligne"/>
          <p:cNvSpPr/>
          <p:nvPr/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Texte du titre"/>
          <p:cNvSpPr txBox="1"/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74" name="Texte niveau 1…"/>
          <p:cNvSpPr txBox="1"/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7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8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118295074_2675x2907.jpeg"/>
          <p:cNvSpPr/>
          <p:nvPr>
            <p:ph type="pic" idx="21"/>
          </p:nvPr>
        </p:nvSpPr>
        <p:spPr>
          <a:xfrm>
            <a:off x="571500" y="508000"/>
            <a:ext cx="7454900" cy="80994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182741592_1098x949.jpeg"/>
          <p:cNvSpPr/>
          <p:nvPr>
            <p:ph type="pic" sz="quarter" idx="22"/>
          </p:nvPr>
        </p:nvSpPr>
        <p:spPr>
          <a:xfrm>
            <a:off x="7944067" y="424462"/>
            <a:ext cx="5275146" cy="45593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182429520_1646x1646.jpeg"/>
          <p:cNvSpPr/>
          <p:nvPr>
            <p:ph type="pic" sz="quarter" idx="23"/>
          </p:nvPr>
        </p:nvSpPr>
        <p:spPr>
          <a:xfrm>
            <a:off x="8102600" y="4267200"/>
            <a:ext cx="4470400" cy="447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Texte niveau 1…"/>
          <p:cNvSpPr txBox="1"/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i="1" spc="28" sz="2800"/>
            </a:lvl1pPr>
            <a:lvl2pPr marL="0" indent="0">
              <a:spcBef>
                <a:spcPts val="1400"/>
              </a:spcBef>
              <a:buSzTx/>
              <a:buFontTx/>
              <a:buNone/>
              <a:defRPr i="1" spc="28" sz="2800"/>
            </a:lvl2pPr>
            <a:lvl3pPr marL="0" indent="0">
              <a:spcBef>
                <a:spcPts val="1400"/>
              </a:spcBef>
              <a:buSzTx/>
              <a:buFontTx/>
              <a:buNone/>
              <a:defRPr i="1" spc="28" sz="2800"/>
            </a:lvl3pPr>
            <a:lvl4pPr marL="0" indent="0">
              <a:spcBef>
                <a:spcPts val="1400"/>
              </a:spcBef>
              <a:buSzTx/>
              <a:buFontTx/>
              <a:buNone/>
              <a:defRPr i="1" spc="28" sz="2800"/>
            </a:lvl4pPr>
            <a:lvl5pPr marL="0" indent="0">
              <a:spcBef>
                <a:spcPts val="1400"/>
              </a:spcBef>
              <a:buSzTx/>
              <a:buFontTx/>
              <a:buNone/>
              <a:defRPr i="1" spc="28"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9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i="0" spc="0" sz="1600">
                <a:solidFill>
                  <a:srgbClr val="747676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1pPr>
      <a:lvl2pPr marL="0" marR="0" indent="3429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2pPr>
      <a:lvl3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3pPr>
      <a:lvl4pPr marL="0" marR="0" indent="10287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4pPr>
      <a:lvl5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5pPr>
      <a:lvl6pPr marL="0" marR="0" indent="17145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6pPr>
      <a:lvl7pPr marL="0" marR="0" indent="2057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7pPr>
      <a:lvl8pPr marL="0" marR="0" indent="24003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8pPr>
      <a:lvl9pPr marL="0" marR="0" indent="2743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" name="épithète"/>
          <p:cNvSpPr/>
          <p:nvPr/>
        </p:nvSpPr>
        <p:spPr>
          <a:xfrm>
            <a:off x="13940" y="191481"/>
            <a:ext cx="4832133" cy="4629263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45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épithète</a:t>
            </a:r>
          </a:p>
        </p:txBody>
      </p:sp>
      <p:sp>
        <p:nvSpPr>
          <p:cNvPr id="130" name="Complément du nom"/>
          <p:cNvSpPr/>
          <p:nvPr/>
        </p:nvSpPr>
        <p:spPr>
          <a:xfrm>
            <a:off x="7206301" y="43676"/>
            <a:ext cx="4736278" cy="4322058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56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Complément du nom</a:t>
            </a:r>
          </a:p>
        </p:txBody>
      </p:sp>
      <p:sp>
        <p:nvSpPr>
          <p:cNvPr id="131" name="Proposition subordonnée relative"/>
          <p:cNvSpPr/>
          <p:nvPr/>
        </p:nvSpPr>
        <p:spPr>
          <a:xfrm>
            <a:off x="3712986" y="5485644"/>
            <a:ext cx="4784637" cy="4281484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47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Proposition subordonnée relative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3"/>
      <p:bldP build="whole" bldLvl="1" animBg="1" rev="0" advAuto="0" spid="129" grpId="1"/>
      <p:bldP build="whole" bldLvl="1" animBg="1" rev="0" advAuto="0" spid="131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7" name="L’homme avait pris dans son sac de plage un vieux canif à manche rouge."/>
          <p:cNvSpPr txBox="1"/>
          <p:nvPr>
            <p:ph type="ctrTitle"/>
          </p:nvPr>
        </p:nvSpPr>
        <p:spPr>
          <a:xfrm>
            <a:off x="663476" y="1528845"/>
            <a:ext cx="11861801" cy="6166846"/>
          </a:xfrm>
          <a:prstGeom prst="rect">
            <a:avLst/>
          </a:prstGeom>
        </p:spPr>
        <p:txBody>
          <a:bodyPr/>
          <a:lstStyle>
            <a:lvl1pPr defTabSz="402336">
              <a:lnSpc>
                <a:spcPct val="100000"/>
              </a:lnSpc>
              <a:defRPr cap="none" sz="915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L’homme avait pris dans son sac de plage un vieux canif à manche rouge.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0" name="Il avait commencé à graver les signes des lettres sur des galets bien plats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Il avait commencé à graver les signes des lettres sur des galets bien plats.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3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74" name="Cercle"/>
          <p:cNvSpPr/>
          <p:nvPr/>
        </p:nvSpPr>
        <p:spPr>
          <a:xfrm>
            <a:off x="7119085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75" name="Cercle"/>
          <p:cNvSpPr/>
          <p:nvPr/>
        </p:nvSpPr>
        <p:spPr>
          <a:xfrm>
            <a:off x="253594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76" name="Cercle"/>
          <p:cNvSpPr/>
          <p:nvPr/>
        </p:nvSpPr>
        <p:spPr>
          <a:xfrm>
            <a:off x="4827513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77" name="Cercle"/>
          <p:cNvSpPr/>
          <p:nvPr/>
        </p:nvSpPr>
        <p:spPr>
          <a:xfrm>
            <a:off x="9585969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4"/>
      <p:bldP build="whole" bldLvl="1" animBg="1" rev="0" advAuto="0" spid="175" grpId="2"/>
      <p:bldP build="whole" bldLvl="1" animBg="1" rev="0" advAuto="0" spid="173" grpId="1"/>
      <p:bldP build="whole" bldLvl="1" animBg="1" rev="0" advAuto="0" spid="177" grpId="5"/>
      <p:bldP build="whole" bldLvl="1" animBg="1" rev="0" advAuto="0" spid="174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0" name="L’homme avait pris dans son sac de plage un vieux canif à manche rouge.…"/>
          <p:cNvSpPr txBox="1"/>
          <p:nvPr>
            <p:ph type="ctrTitle"/>
          </p:nvPr>
        </p:nvSpPr>
        <p:spPr>
          <a:xfrm>
            <a:off x="663476" y="1528845"/>
            <a:ext cx="11861801" cy="6166846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78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FFFFF"/>
                </a:solidFill>
              </a:rPr>
              <a:t>L’homme avait pris dans son sac</a:t>
            </a:r>
            <a:r>
              <a:t> </a:t>
            </a:r>
            <a:r>
              <a:rPr>
                <a:solidFill>
                  <a:srgbClr val="0042A9"/>
                </a:solidFill>
              </a:rPr>
              <a:t>de plage </a:t>
            </a:r>
            <a:r>
              <a:rPr>
                <a:solidFill>
                  <a:srgbClr val="FFFFFF"/>
                </a:solidFill>
              </a:rPr>
              <a:t>un</a:t>
            </a:r>
            <a:r>
              <a:t> </a:t>
            </a:r>
            <a:r>
              <a:rPr>
                <a:solidFill>
                  <a:srgbClr val="F5EC00"/>
                </a:solidFill>
              </a:rPr>
              <a:t>vieux</a:t>
            </a:r>
            <a:r>
              <a:t> </a:t>
            </a:r>
            <a:r>
              <a:rPr>
                <a:solidFill>
                  <a:srgbClr val="FFFFFF"/>
                </a:solidFill>
              </a:rPr>
              <a:t>canif à manche</a:t>
            </a:r>
            <a:r>
              <a:t> </a:t>
            </a:r>
            <a:r>
              <a:rPr>
                <a:solidFill>
                  <a:srgbClr val="F5EC00"/>
                </a:solidFill>
              </a:rPr>
              <a:t>rouge</a:t>
            </a:r>
            <a:r>
              <a:t>.</a:t>
            </a:r>
          </a:p>
          <a:p>
            <a:pPr>
              <a:lnSpc>
                <a:spcPct val="100000"/>
              </a:lnSpc>
              <a:defRPr cap="none"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Mondo, J.M Le Clezio</a:t>
            </a:r>
          </a:p>
        </p:txBody>
      </p:sp>
      <p:sp>
        <p:nvSpPr>
          <p:cNvPr id="181" name="Cercle"/>
          <p:cNvSpPr/>
          <p:nvPr/>
        </p:nvSpPr>
        <p:spPr>
          <a:xfrm>
            <a:off x="699431" y="7383023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82" name="Cercle"/>
          <p:cNvSpPr/>
          <p:nvPr/>
        </p:nvSpPr>
        <p:spPr>
          <a:xfrm>
            <a:off x="5549900" y="7713636"/>
            <a:ext cx="1905000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83" name="Cercle"/>
          <p:cNvSpPr/>
          <p:nvPr/>
        </p:nvSpPr>
        <p:spPr>
          <a:xfrm>
            <a:off x="9461658" y="7732297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0" grpId="1"/>
      <p:bldP build="whole" bldLvl="1" animBg="1" rev="0" advAuto="0" spid="183" grpId="4"/>
      <p:bldP build="whole" bldLvl="1" animBg="1" rev="0" advAuto="0" spid="182" grpId="3"/>
      <p:bldP build="whole" bldLvl="1" animBg="1" rev="0" advAuto="0" spid="181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6" name="Il avait commencé à graver les signes des lettres sur des galets bien plats.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FF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7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FFFFF"/>
                </a:solidFill>
              </a:rPr>
              <a:t>Il avait commencé à graver les signes </a:t>
            </a:r>
            <a:r>
              <a:rPr>
                <a:solidFill>
                  <a:srgbClr val="0056D6"/>
                </a:solidFill>
              </a:rPr>
              <a:t>des lettres</a:t>
            </a:r>
            <a:r>
              <a:t> sur des galets bien </a:t>
            </a:r>
            <a:r>
              <a:rPr>
                <a:solidFill>
                  <a:srgbClr val="F5EC00"/>
                </a:solidFill>
              </a:rPr>
              <a:t>plats</a:t>
            </a:r>
            <a:r>
              <a:t>.</a:t>
            </a:r>
          </a:p>
          <a:p>
            <a:pPr>
              <a:lnSpc>
                <a:spcPct val="100000"/>
              </a:lnSpc>
              <a:defRPr cap="none"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Mondo, J.M Le Clezio</a:t>
            </a:r>
          </a:p>
        </p:txBody>
      </p:sp>
      <p:sp>
        <p:nvSpPr>
          <p:cNvPr id="187" name="Cercle"/>
          <p:cNvSpPr/>
          <p:nvPr/>
        </p:nvSpPr>
        <p:spPr>
          <a:xfrm>
            <a:off x="2210750" y="7561046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88" name="Cercle"/>
          <p:cNvSpPr/>
          <p:nvPr/>
        </p:nvSpPr>
        <p:spPr>
          <a:xfrm>
            <a:off x="9662264" y="7561046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2"/>
      <p:bldP build="whole" bldLvl="1" animBg="1" rev="0" advAuto="0" spid="188" grpId="3"/>
      <p:bldP build="whole" bldLvl="1" animBg="1" rev="0" advAuto="0" spid="18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1" name="Jeu 2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4" name="En même temps, il parlait à Mondo de tout ce qu’il y a dans les lettres, de tout ce qu’on peut y voir quand on les regarde et quand on les écoute.…"/>
          <p:cNvSpPr txBox="1"/>
          <p:nvPr>
            <p:ph type="ctrTitle"/>
          </p:nvPr>
        </p:nvSpPr>
        <p:spPr>
          <a:xfrm>
            <a:off x="973440" y="647700"/>
            <a:ext cx="11861801" cy="7470462"/>
          </a:xfrm>
          <a:prstGeom prst="rect">
            <a:avLst/>
          </a:prstGeom>
        </p:spPr>
        <p:txBody>
          <a:bodyPr/>
          <a:lstStyle/>
          <a:p>
            <a:pPr defTabSz="310895">
              <a:lnSpc>
                <a:spcPct val="100000"/>
              </a:lnSpc>
              <a:defRPr cap="none" sz="7072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En même temps, il parlait à Mondo de tout ce qu’il y a dans les lettres, de tout ce qu’on peut y voir quand on les regarde et quand on les écoute.</a:t>
            </a:r>
          </a:p>
          <a:p>
            <a:pPr defTabSz="310895">
              <a:lnSpc>
                <a:spcPct val="100000"/>
              </a:lnSpc>
              <a:defRPr cap="none" sz="312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Mondo, J.M Le Clezio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7" name="Il parlait de A qui est comme un grande mouche.…"/>
          <p:cNvSpPr txBox="1"/>
          <p:nvPr>
            <p:ph type="ctrTitle"/>
          </p:nvPr>
        </p:nvSpPr>
        <p:spPr>
          <a:xfrm>
            <a:off x="1017721" y="731792"/>
            <a:ext cx="11861801" cy="7584905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Il parlait de A qui est comme un grande mouche.</a:t>
            </a:r>
          </a:p>
          <a:p>
            <a:pPr defTabSz="457200">
              <a:lnSpc>
                <a:spcPct val="100000"/>
              </a:lnSpc>
              <a:defRPr cap="none" sz="46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Mondo, J.M Le Clezio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0" name="Il passa à B qui est drôle, avec ses deux ventres.…"/>
          <p:cNvSpPr txBox="1"/>
          <p:nvPr>
            <p:ph type="ctrTitle"/>
          </p:nvPr>
        </p:nvSpPr>
        <p:spPr>
          <a:xfrm>
            <a:off x="752037" y="1617406"/>
            <a:ext cx="11861801" cy="7661201"/>
          </a:xfrm>
          <a:prstGeom prst="rect">
            <a:avLst/>
          </a:prstGeom>
        </p:spPr>
        <p:txBody>
          <a:bodyPr/>
          <a:lstStyle/>
          <a:p>
            <a:pPr defTabSz="393192">
              <a:lnSpc>
                <a:spcPct val="100000"/>
              </a:lnSpc>
              <a:defRPr cap="none" sz="894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Il passa à B qui est drôle, avec ses deux ventres.</a:t>
            </a:r>
          </a:p>
          <a:p>
            <a:pPr defTabSz="393192">
              <a:lnSpc>
                <a:spcPct val="100000"/>
              </a:lnSpc>
              <a:defRPr cap="none" sz="395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Mondo, J.M Le Clezio</a:t>
            </a:r>
          </a:p>
          <a:p>
            <a:pPr defTabSz="393192">
              <a:lnSpc>
                <a:spcPct val="100000"/>
              </a:lnSpc>
              <a:defRPr cap="none" sz="894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defTabSz="393192">
              <a:lnSpc>
                <a:spcPct val="100000"/>
              </a:lnSpc>
              <a:defRPr cap="none" sz="894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3" name="Cercle"/>
          <p:cNvSpPr/>
          <p:nvPr/>
        </p:nvSpPr>
        <p:spPr>
          <a:xfrm>
            <a:off x="423174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5EC00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04" name="Cercle"/>
          <p:cNvSpPr/>
          <p:nvPr/>
        </p:nvSpPr>
        <p:spPr>
          <a:xfrm>
            <a:off x="3266312" y="4102322"/>
            <a:ext cx="1905001" cy="1905001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05" name="Cercle"/>
          <p:cNvSpPr/>
          <p:nvPr/>
        </p:nvSpPr>
        <p:spPr>
          <a:xfrm>
            <a:off x="9827280" y="410232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5EC00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06" name="Cercle"/>
          <p:cNvSpPr/>
          <p:nvPr/>
        </p:nvSpPr>
        <p:spPr>
          <a:xfrm>
            <a:off x="6109451" y="3924300"/>
            <a:ext cx="1905001" cy="1905000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3"/>
      <p:bldP build="whole" bldLvl="1" animBg="1" rev="0" advAuto="0" spid="206" grpId="4"/>
      <p:bldP build="whole" bldLvl="1" animBg="1" rev="0" advAuto="0" spid="204" grpId="2"/>
      <p:bldP build="whole" bldLvl="1" animBg="1" rev="0" advAuto="0" spid="20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4" name="Jeu 1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9" name="En même temps, il parlait à Mondo de tout ce qu’il y a dans les lettres, de tout ce qu’on peut y voir quand on les regarde et quand on les écoute.…"/>
          <p:cNvSpPr txBox="1"/>
          <p:nvPr>
            <p:ph type="ctrTitle"/>
          </p:nvPr>
        </p:nvSpPr>
        <p:spPr>
          <a:xfrm>
            <a:off x="973440" y="647700"/>
            <a:ext cx="11861801" cy="7470462"/>
          </a:xfrm>
          <a:prstGeom prst="rect">
            <a:avLst/>
          </a:prstGeom>
        </p:spPr>
        <p:txBody>
          <a:bodyPr/>
          <a:lstStyle/>
          <a:p>
            <a:pPr defTabSz="310895">
              <a:lnSpc>
                <a:spcPct val="100000"/>
              </a:lnSpc>
              <a:defRPr cap="none" sz="7072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En même temps, il parlait à Mondo de tout ce qu’il y a dans les lettres, de tout ce qu’on peut y voir quand on les regarde et quand on les écoute.</a:t>
            </a:r>
          </a:p>
          <a:p>
            <a:pPr defTabSz="310895">
              <a:lnSpc>
                <a:spcPct val="100000"/>
              </a:lnSpc>
              <a:defRPr cap="none" sz="312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Mondo, J.M Le Clezio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2" name="Il parlait de A qui est comme un grande mouche.…"/>
          <p:cNvSpPr txBox="1"/>
          <p:nvPr>
            <p:ph type="ctrTitle"/>
          </p:nvPr>
        </p:nvSpPr>
        <p:spPr>
          <a:xfrm>
            <a:off x="1017721" y="731792"/>
            <a:ext cx="11861801" cy="7584905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87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FFFFF"/>
                </a:solidFill>
              </a:rPr>
              <a:t>Il parlait de A</a:t>
            </a:r>
            <a:r>
              <a:t> </a:t>
            </a:r>
            <a:r>
              <a:rPr>
                <a:solidFill>
                  <a:srgbClr val="E22400"/>
                </a:solidFill>
              </a:rPr>
              <a:t>qui est comme un </a:t>
            </a:r>
            <a:r>
              <a:rPr>
                <a:solidFill>
                  <a:srgbClr val="F5EC00"/>
                </a:solidFill>
              </a:rPr>
              <a:t>grande</a:t>
            </a:r>
            <a:r>
              <a:rPr>
                <a:solidFill>
                  <a:srgbClr val="E22400"/>
                </a:solidFill>
              </a:rPr>
              <a:t> mouche.</a:t>
            </a:r>
          </a:p>
          <a:p>
            <a:pPr>
              <a:lnSpc>
                <a:spcPct val="100000"/>
              </a:lnSpc>
              <a:defRPr cap="none"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Mondo, J.M Le Clezio</a:t>
            </a:r>
          </a:p>
        </p:txBody>
      </p:sp>
      <p:sp>
        <p:nvSpPr>
          <p:cNvPr id="213" name="Cercle"/>
          <p:cNvSpPr/>
          <p:nvPr/>
        </p:nvSpPr>
        <p:spPr>
          <a:xfrm>
            <a:off x="957241" y="7255864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5EC00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14" name="Cercle"/>
          <p:cNvSpPr/>
          <p:nvPr/>
        </p:nvSpPr>
        <p:spPr>
          <a:xfrm>
            <a:off x="10183759" y="7255864"/>
            <a:ext cx="1905001" cy="1905001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2" grpId="1"/>
      <p:bldP build="whole" bldLvl="1" animBg="1" rev="0" advAuto="0" spid="213" grpId="2"/>
      <p:bldP build="whole" bldLvl="1" animBg="1" rev="0" advAuto="0" spid="214" grpId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7" name="Il passa à B qui est drôle, avec ses deux ventres.…"/>
          <p:cNvSpPr txBox="1"/>
          <p:nvPr>
            <p:ph type="ctrTitle"/>
          </p:nvPr>
        </p:nvSpPr>
        <p:spPr>
          <a:xfrm>
            <a:off x="721681" y="1046200"/>
            <a:ext cx="11861801" cy="7661200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87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FFFFF"/>
                </a:solidFill>
              </a:rPr>
              <a:t>Il passa à B</a:t>
            </a:r>
            <a:r>
              <a:t> </a:t>
            </a:r>
            <a:r>
              <a:rPr>
                <a:solidFill>
                  <a:srgbClr val="E22400"/>
                </a:solidFill>
              </a:rPr>
              <a:t>qui est drôle</a:t>
            </a:r>
            <a:r>
              <a:t>, </a:t>
            </a:r>
            <a:r>
              <a:rPr>
                <a:solidFill>
                  <a:srgbClr val="FFFFFF"/>
                </a:solidFill>
              </a:rPr>
              <a:t>avec ses</a:t>
            </a:r>
            <a:r>
              <a:t> </a:t>
            </a:r>
            <a:r>
              <a:rPr>
                <a:solidFill>
                  <a:srgbClr val="F5EC00"/>
                </a:solidFill>
              </a:rPr>
              <a:t>deux</a:t>
            </a:r>
            <a:r>
              <a:t> </a:t>
            </a:r>
            <a:r>
              <a:rPr>
                <a:solidFill>
                  <a:srgbClr val="FFFFFF"/>
                </a:solidFill>
              </a:rPr>
              <a:t>ventres</a:t>
            </a:r>
            <a:r>
              <a:t>.</a:t>
            </a:r>
          </a:p>
          <a:p>
            <a:pPr>
              <a:lnSpc>
                <a:spcPct val="100000"/>
              </a:lnSpc>
              <a:defRPr cap="none"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Mondo, J.M Le Clezio</a:t>
            </a:r>
          </a:p>
          <a:p>
            <a:pPr>
              <a:lnSpc>
                <a:spcPct val="100000"/>
              </a:lnSpc>
              <a:defRPr cap="none"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  <a:p>
            <a:pPr>
              <a:lnSpc>
                <a:spcPct val="100000"/>
              </a:lnSpc>
              <a:defRPr cap="none"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 </a:t>
            </a:r>
          </a:p>
        </p:txBody>
      </p:sp>
      <p:sp>
        <p:nvSpPr>
          <p:cNvPr id="218" name="Cercle"/>
          <p:cNvSpPr/>
          <p:nvPr/>
        </p:nvSpPr>
        <p:spPr>
          <a:xfrm>
            <a:off x="9504345" y="2143725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5EC00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19" name="Cercle"/>
          <p:cNvSpPr/>
          <p:nvPr/>
        </p:nvSpPr>
        <p:spPr>
          <a:xfrm>
            <a:off x="1673554" y="2143725"/>
            <a:ext cx="1905001" cy="1905001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2"/>
      <p:bldP build="whole" bldLvl="1" animBg="1" rev="0" advAuto="0" spid="219" grpId="3"/>
      <p:bldP build="whole" bldLvl="1" animBg="1" rev="0" advAuto="0" spid="21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2" name="Jeu 3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5" name="Elle se trouva face à un homme massif qui portait un imperméable de caoutchouc noir.…"/>
          <p:cNvSpPr txBox="1"/>
          <p:nvPr>
            <p:ph type="ctrTitle"/>
          </p:nvPr>
        </p:nvSpPr>
        <p:spPr>
          <a:xfrm>
            <a:off x="829528" y="1316108"/>
            <a:ext cx="11861801" cy="6338748"/>
          </a:xfrm>
          <a:prstGeom prst="rect">
            <a:avLst/>
          </a:prstGeom>
        </p:spPr>
        <p:txBody>
          <a:bodyPr/>
          <a:lstStyle/>
          <a:p>
            <a:pPr defTabSz="342900">
              <a:lnSpc>
                <a:spcPct val="100000"/>
              </a:lnSpc>
              <a:defRPr cap="none" sz="7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Elle se trouva face à un homme massif qui portait un imperméable de caoutchouc noir.</a:t>
            </a:r>
          </a:p>
          <a:p>
            <a:pPr defTabSz="342900">
              <a:lnSpc>
                <a:spcPct val="100000"/>
              </a:lnSpc>
              <a:defRPr cap="none" sz="3525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Dino Buzzati,Le Rêve de l’exclusion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8" name="Sur le moment, elle crut reconnaître le vieux notaire Fassi, l’ami des anciens temps.…"/>
          <p:cNvSpPr txBox="1"/>
          <p:nvPr>
            <p:ph type="ctrTitle"/>
          </p:nvPr>
        </p:nvSpPr>
        <p:spPr>
          <a:xfrm>
            <a:off x="571500" y="1798592"/>
            <a:ext cx="11861800" cy="6669360"/>
          </a:xfrm>
          <a:prstGeom prst="rect">
            <a:avLst/>
          </a:prstGeom>
        </p:spPr>
        <p:txBody>
          <a:bodyPr/>
          <a:lstStyle/>
          <a:p>
            <a:pPr defTabSz="329184">
              <a:lnSpc>
                <a:spcPct val="100000"/>
              </a:lnSpc>
              <a:defRPr cap="none" sz="748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Sur le moment, elle crut reconnaître le vieux notaire Fassi, l’ami des anciens temps.</a:t>
            </a:r>
          </a:p>
          <a:p>
            <a:pPr defTabSz="329184">
              <a:lnSpc>
                <a:spcPct val="100000"/>
              </a:lnSpc>
              <a:defRPr cap="none" sz="338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Dino Buzzati,Le Rêve de l’exclusion’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1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2" name="Cercle"/>
          <p:cNvSpPr/>
          <p:nvPr/>
        </p:nvSpPr>
        <p:spPr>
          <a:xfrm>
            <a:off x="2556700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3" name="Cercle"/>
          <p:cNvSpPr/>
          <p:nvPr/>
        </p:nvSpPr>
        <p:spPr>
          <a:xfrm>
            <a:off x="6651218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4" name="Cercle"/>
          <p:cNvSpPr/>
          <p:nvPr/>
        </p:nvSpPr>
        <p:spPr>
          <a:xfrm>
            <a:off x="873673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5" name="Cercle"/>
          <p:cNvSpPr/>
          <p:nvPr/>
        </p:nvSpPr>
        <p:spPr>
          <a:xfrm>
            <a:off x="10822259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6" name="Cercle"/>
          <p:cNvSpPr/>
          <p:nvPr/>
        </p:nvSpPr>
        <p:spPr>
          <a:xfrm>
            <a:off x="4540766" y="3955835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3" grpId="2"/>
      <p:bldP build="whole" bldLvl="1" animBg="1" rev="0" advAuto="0" spid="231" grpId="1"/>
      <p:bldP build="whole" bldLvl="1" animBg="1" rev="0" advAuto="0" spid="234" grpId="4"/>
      <p:bldP build="whole" bldLvl="1" animBg="1" rev="0" advAuto="0" spid="232" grpId="3"/>
      <p:bldP build="whole" bldLvl="1" animBg="1" rev="0" advAuto="0" spid="235" grpId="5"/>
      <p:bldP build="whole" bldLvl="1" animBg="1" rev="0" advAuto="0" spid="236" grpId="6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9" name="Elle se trouva face à un homme massif qui portait un imperméable de caoutchouc noir.…"/>
          <p:cNvSpPr txBox="1"/>
          <p:nvPr>
            <p:ph type="ctrTitle"/>
          </p:nvPr>
        </p:nvSpPr>
        <p:spPr>
          <a:xfrm>
            <a:off x="829528" y="1316108"/>
            <a:ext cx="11861801" cy="6338748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73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FFFFF"/>
                </a:solidFill>
              </a:rPr>
              <a:t>Elle se trouva face à un homme</a:t>
            </a:r>
            <a:r>
              <a:t> </a:t>
            </a:r>
            <a:r>
              <a:rPr>
                <a:solidFill>
                  <a:srgbClr val="F5EC00"/>
                </a:solidFill>
              </a:rPr>
              <a:t>massif</a:t>
            </a:r>
            <a:r>
              <a:t> </a:t>
            </a:r>
            <a:r>
              <a:rPr>
                <a:solidFill>
                  <a:srgbClr val="E22400"/>
                </a:solidFill>
              </a:rPr>
              <a:t>qui portait un imperméable </a:t>
            </a:r>
            <a:r>
              <a:rPr>
                <a:solidFill>
                  <a:srgbClr val="0056D6"/>
                </a:solidFill>
              </a:rPr>
              <a:t>de caoutchouc</a:t>
            </a:r>
            <a:r>
              <a:rPr>
                <a:solidFill>
                  <a:srgbClr val="E22400"/>
                </a:solidFill>
              </a:rPr>
              <a:t> </a:t>
            </a:r>
            <a:r>
              <a:rPr>
                <a:solidFill>
                  <a:srgbClr val="F5EC00"/>
                </a:solidFill>
              </a:rPr>
              <a:t>noir</a:t>
            </a:r>
            <a:r>
              <a:rPr>
                <a:solidFill>
                  <a:srgbClr val="E22400"/>
                </a:solidFill>
              </a:rPr>
              <a:t>.</a:t>
            </a:r>
            <a:endParaRPr>
              <a:solidFill>
                <a:srgbClr val="E22400"/>
              </a:solidFill>
            </a:endParaRPr>
          </a:p>
          <a:p>
            <a:pPr>
              <a:lnSpc>
                <a:spcPct val="100000"/>
              </a:lnSpc>
              <a:defRPr cap="none"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Dino Buzzati,Le Rêve de l’exclusion</a:t>
            </a:r>
          </a:p>
        </p:txBody>
      </p:sp>
      <p:sp>
        <p:nvSpPr>
          <p:cNvPr id="240" name="Cercle"/>
          <p:cNvSpPr/>
          <p:nvPr/>
        </p:nvSpPr>
        <p:spPr>
          <a:xfrm>
            <a:off x="530383" y="7632809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41" name="Cercle"/>
          <p:cNvSpPr/>
          <p:nvPr/>
        </p:nvSpPr>
        <p:spPr>
          <a:xfrm>
            <a:off x="3719069" y="7821001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42" name="Cercle"/>
          <p:cNvSpPr/>
          <p:nvPr/>
        </p:nvSpPr>
        <p:spPr>
          <a:xfrm>
            <a:off x="7407942" y="7821001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2"/>
      <p:bldP build="whole" bldLvl="1" animBg="1" rev="0" advAuto="0" spid="239" grpId="1"/>
      <p:bldP build="whole" bldLvl="1" animBg="1" rev="0" advAuto="0" spid="242" grpId="4"/>
      <p:bldP build="whole" bldLvl="1" animBg="1" rev="0" advAuto="0" spid="241" grpId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5" name="Sur le moment, elle crut reconnaître le vieux notaire Fassi, l’ami des anciens temps.…"/>
          <p:cNvSpPr txBox="1"/>
          <p:nvPr>
            <p:ph type="ctrTitle"/>
          </p:nvPr>
        </p:nvSpPr>
        <p:spPr>
          <a:xfrm>
            <a:off x="571500" y="1798592"/>
            <a:ext cx="11861800" cy="6669360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62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FFFFF"/>
                </a:solidFill>
              </a:rPr>
              <a:t>Sur le moment, elle crut reconnaître le</a:t>
            </a:r>
            <a:r>
              <a:t> </a:t>
            </a:r>
            <a:r>
              <a:rPr>
                <a:solidFill>
                  <a:srgbClr val="F5EC00"/>
                </a:solidFill>
              </a:rPr>
              <a:t>vieux</a:t>
            </a:r>
            <a:r>
              <a:t> </a:t>
            </a:r>
            <a:r>
              <a:rPr>
                <a:solidFill>
                  <a:srgbClr val="FFFFFF"/>
                </a:solidFill>
              </a:rPr>
              <a:t>notaire Fassi, l’ami </a:t>
            </a:r>
            <a:r>
              <a:rPr>
                <a:solidFill>
                  <a:srgbClr val="0056D6"/>
                </a:solidFill>
              </a:rPr>
              <a:t>des </a:t>
            </a:r>
            <a:r>
              <a:rPr>
                <a:solidFill>
                  <a:srgbClr val="F5EC00"/>
                </a:solidFill>
              </a:rPr>
              <a:t>anciens</a:t>
            </a:r>
            <a:r>
              <a:rPr>
                <a:solidFill>
                  <a:srgbClr val="0056D6"/>
                </a:solidFill>
              </a:rPr>
              <a:t> temps.</a:t>
            </a:r>
            <a:endParaRPr>
              <a:solidFill>
                <a:srgbClr val="0056D6"/>
              </a:solidFill>
            </a:endParaRPr>
          </a:p>
          <a:p>
            <a:pPr>
              <a:lnSpc>
                <a:spcPct val="100000"/>
              </a:lnSpc>
              <a:defRPr cap="none"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Dino Buzzati,Le Rêve de l’exclusion’</a:t>
            </a:r>
          </a:p>
        </p:txBody>
      </p:sp>
      <p:sp>
        <p:nvSpPr>
          <p:cNvPr id="246" name="Cercle"/>
          <p:cNvSpPr/>
          <p:nvPr/>
        </p:nvSpPr>
        <p:spPr>
          <a:xfrm>
            <a:off x="1926281" y="2082963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47" name="Cercle"/>
          <p:cNvSpPr/>
          <p:nvPr/>
        </p:nvSpPr>
        <p:spPr>
          <a:xfrm>
            <a:off x="6212895" y="2082963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48" name="Cercle"/>
          <p:cNvSpPr/>
          <p:nvPr/>
        </p:nvSpPr>
        <p:spPr>
          <a:xfrm>
            <a:off x="9817190" y="2082963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7" grpId="3"/>
      <p:bldP build="whole" bldLvl="1" animBg="1" rev="0" advAuto="0" spid="246" grpId="2"/>
      <p:bldP build="whole" bldLvl="1" animBg="1" rev="0" advAuto="0" spid="248" grpId="4"/>
      <p:bldP build="whole" bldLvl="1" animBg="1" rev="0" advAuto="0" spid="245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1" name="Jeu 4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7" name="Un petit navire tanguait."/>
          <p:cNvSpPr txBox="1"/>
          <p:nvPr>
            <p:ph type="ctrTitle"/>
          </p:nvPr>
        </p:nvSpPr>
        <p:spPr>
          <a:xfrm>
            <a:off x="829528" y="1316108"/>
            <a:ext cx="11861801" cy="6338748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Un petit navire tanguait.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4" name="Elle dit : « Oh ! quelle belle surprise. Mais entrez, je vous en prie, venez. »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297179">
              <a:lnSpc>
                <a:spcPct val="100000"/>
              </a:lnSpc>
              <a:defRPr cap="none" sz="676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Elle dit : « Oh ! quelle belle surprise. Mais entrez, je vous en prie, venez. »</a:t>
            </a:r>
          </a:p>
          <a:p>
            <a:pPr defTabSz="297179">
              <a:lnSpc>
                <a:spcPct val="100000"/>
              </a:lnSpc>
              <a:defRPr cap="none" sz="3055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Dino Buzzati,Le Rêve de l’exclusion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4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7" name="Sur quoi le visiteur avança dans l’antichambre avec un fracas de pas comme s’il avait été un géant et pour lui dire bonjour il lui tendit sa grosse main musclée.…"/>
          <p:cNvSpPr txBox="1"/>
          <p:nvPr>
            <p:ph type="ctrTitle"/>
          </p:nvPr>
        </p:nvSpPr>
        <p:spPr>
          <a:xfrm>
            <a:off x="752037" y="1617406"/>
            <a:ext cx="11861801" cy="6745656"/>
          </a:xfrm>
          <a:prstGeom prst="rect">
            <a:avLst/>
          </a:prstGeom>
        </p:spPr>
        <p:txBody>
          <a:bodyPr/>
          <a:lstStyle/>
          <a:p>
            <a:pPr defTabSz="237743">
              <a:lnSpc>
                <a:spcPct val="100000"/>
              </a:lnSpc>
              <a:defRPr cap="none" sz="540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Sur quoi le visiteur avança dans l’antichambre avec un fracas de pas comme s’il avait été un géant et pour lui dire bonjour il lui tendit sa grosse main musclée.</a:t>
            </a:r>
          </a:p>
          <a:p>
            <a:pPr defTabSz="237743">
              <a:lnSpc>
                <a:spcPct val="100000"/>
              </a:lnSpc>
              <a:defRPr cap="none" sz="2443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Dino Buzzati,Le Rêve de l’exclusion</a:t>
            </a:r>
          </a:p>
          <a:p>
            <a:pPr defTabSz="237743">
              <a:lnSpc>
                <a:spcPct val="100000"/>
              </a:lnSpc>
              <a:defRPr cap="none" sz="540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0" name="Jacques fuyait dans la nuit de décembre. (Émile Zola, La Bête humaine)"/>
          <p:cNvSpPr txBox="1"/>
          <p:nvPr>
            <p:ph type="ctrTitle"/>
          </p:nvPr>
        </p:nvSpPr>
        <p:spPr>
          <a:xfrm>
            <a:off x="571500" y="1798592"/>
            <a:ext cx="11861800" cy="5181601"/>
          </a:xfrm>
          <a:prstGeom prst="rect">
            <a:avLst/>
          </a:prstGeom>
        </p:spPr>
        <p:txBody>
          <a:bodyPr/>
          <a:lstStyle>
            <a:lvl1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Jacques fuyait dans la nuit de décembre. (Émile Zola, La Bête humaine)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0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3" name="Cercle"/>
          <p:cNvSpPr/>
          <p:nvPr/>
        </p:nvSpPr>
        <p:spPr>
          <a:xfrm>
            <a:off x="572272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64" name="Cercle"/>
          <p:cNvSpPr/>
          <p:nvPr/>
        </p:nvSpPr>
        <p:spPr>
          <a:xfrm>
            <a:off x="5228013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65" name="Cercle"/>
          <p:cNvSpPr/>
          <p:nvPr/>
        </p:nvSpPr>
        <p:spPr>
          <a:xfrm>
            <a:off x="2900143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66" name="Cercle"/>
          <p:cNvSpPr/>
          <p:nvPr/>
        </p:nvSpPr>
        <p:spPr>
          <a:xfrm>
            <a:off x="7555884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67" name="Cercle"/>
          <p:cNvSpPr/>
          <p:nvPr/>
        </p:nvSpPr>
        <p:spPr>
          <a:xfrm>
            <a:off x="9935816" y="385696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4" grpId="2"/>
      <p:bldP build="whole" bldLvl="1" animBg="1" rev="0" advAuto="0" spid="263" grpId="1"/>
      <p:bldP build="whole" bldLvl="1" animBg="1" rev="0" advAuto="0" spid="267" grpId="5"/>
      <p:bldP build="whole" bldLvl="1" animBg="1" rev="0" advAuto="0" spid="265" grpId="3"/>
      <p:bldP build="whole" bldLvl="1" animBg="1" rev="0" advAuto="0" spid="266" grpId="4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0" name="Elle dit : « Oh ! quelle belle surprise. Mais entrez, je vous en prie, venez. »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297179">
              <a:lnSpc>
                <a:spcPct val="100000"/>
              </a:lnSpc>
              <a:defRPr cap="none" sz="676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Elle dit : « Oh ! quelle </a:t>
            </a:r>
            <a:r>
              <a:rPr>
                <a:solidFill>
                  <a:srgbClr val="F5EC00"/>
                </a:solidFill>
              </a:rPr>
              <a:t>belle</a:t>
            </a:r>
            <a:r>
              <a:t> surprise. Mais entrez, je vous en prie, venez. »</a:t>
            </a:r>
          </a:p>
          <a:p>
            <a:pPr defTabSz="297179">
              <a:lnSpc>
                <a:spcPct val="100000"/>
              </a:lnSpc>
              <a:defRPr cap="none" sz="3055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Dino Buzzati,Le Rêve de l’exclusion</a:t>
            </a:r>
          </a:p>
        </p:txBody>
      </p:sp>
      <p:sp>
        <p:nvSpPr>
          <p:cNvPr id="271" name="Cercle"/>
          <p:cNvSpPr/>
          <p:nvPr/>
        </p:nvSpPr>
        <p:spPr>
          <a:xfrm>
            <a:off x="4731088" y="7415276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1" grpId="2"/>
      <p:bldP build="whole" bldLvl="1" animBg="1" rev="0" advAuto="0" spid="270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4" name="Sur quoi le visiteur avança dans l’antichambre avec un fracas de pas comme s’il avait été un géant et pour lui dire bonjour il lui tendit sa grosse main musclée.…"/>
          <p:cNvSpPr txBox="1"/>
          <p:nvPr>
            <p:ph type="ctrTitle"/>
          </p:nvPr>
        </p:nvSpPr>
        <p:spPr>
          <a:xfrm>
            <a:off x="752037" y="1617406"/>
            <a:ext cx="11861801" cy="6745656"/>
          </a:xfrm>
          <a:prstGeom prst="rect">
            <a:avLst/>
          </a:prstGeom>
        </p:spPr>
        <p:txBody>
          <a:bodyPr/>
          <a:lstStyle/>
          <a:p>
            <a:pPr defTabSz="237743">
              <a:lnSpc>
                <a:spcPct val="100000"/>
              </a:lnSpc>
              <a:defRPr cap="none" sz="540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Sur quoi le visiteur avança dans l’antichambre avec un fracas </a:t>
            </a:r>
            <a:r>
              <a:rPr>
                <a:solidFill>
                  <a:srgbClr val="0061FE"/>
                </a:solidFill>
              </a:rPr>
              <a:t>de pas </a:t>
            </a:r>
            <a:r>
              <a:t>comme s’il avait été un géant et pour lui dire bonjour il lui tendit sa </a:t>
            </a:r>
            <a:r>
              <a:rPr>
                <a:solidFill>
                  <a:srgbClr val="FEFB41"/>
                </a:solidFill>
              </a:rPr>
              <a:t>grosse</a:t>
            </a:r>
            <a:r>
              <a:t> main </a:t>
            </a:r>
            <a:r>
              <a:rPr>
                <a:solidFill>
                  <a:srgbClr val="F5EC00"/>
                </a:solidFill>
              </a:rPr>
              <a:t>musclée</a:t>
            </a:r>
            <a:r>
              <a:t>.</a:t>
            </a:r>
          </a:p>
          <a:p>
            <a:pPr defTabSz="237743">
              <a:lnSpc>
                <a:spcPct val="100000"/>
              </a:lnSpc>
              <a:defRPr cap="none" sz="2443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Dino Buzzati,Le Rêve de l’exclusion</a:t>
            </a:r>
          </a:p>
          <a:p>
            <a:pPr defTabSz="237743">
              <a:lnSpc>
                <a:spcPct val="100000"/>
              </a:lnSpc>
              <a:defRPr cap="none" sz="540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75" name="Cercle"/>
          <p:cNvSpPr/>
          <p:nvPr/>
        </p:nvSpPr>
        <p:spPr>
          <a:xfrm>
            <a:off x="2019809" y="7673306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76" name="Cercle"/>
          <p:cNvSpPr/>
          <p:nvPr/>
        </p:nvSpPr>
        <p:spPr>
          <a:xfrm>
            <a:off x="5106588" y="7445633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77" name="Cercle"/>
          <p:cNvSpPr/>
          <p:nvPr/>
        </p:nvSpPr>
        <p:spPr>
          <a:xfrm>
            <a:off x="8597565" y="7445633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6" grpId="3"/>
      <p:bldP build="whole" bldLvl="1" animBg="1" rev="0" advAuto="0" spid="275" grpId="2"/>
      <p:bldP build="whole" bldLvl="1" animBg="1" rev="0" advAuto="0" spid="277" grpId="4"/>
      <p:bldP build="whole" bldLvl="1" animBg="1" rev="0" advAuto="0" spid="27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0" name="Jacques fuyait dans la nuit de décembre. (Émile Zola, La Bête humaine)"/>
          <p:cNvSpPr txBox="1"/>
          <p:nvPr>
            <p:ph type="ctrTitle"/>
          </p:nvPr>
        </p:nvSpPr>
        <p:spPr>
          <a:xfrm>
            <a:off x="571500" y="1798592"/>
            <a:ext cx="11861800" cy="5181601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Jacques fuyait dans la nuit </a:t>
            </a:r>
            <a:r>
              <a:rPr>
                <a:solidFill>
                  <a:srgbClr val="0056D6"/>
                </a:solidFill>
              </a:rPr>
              <a:t>de décembre</a:t>
            </a:r>
            <a:r>
              <a:t>. (Émile Zola, La Bête humaine)</a:t>
            </a:r>
          </a:p>
        </p:txBody>
      </p:sp>
      <p:sp>
        <p:nvSpPr>
          <p:cNvPr id="281" name="Cercle"/>
          <p:cNvSpPr/>
          <p:nvPr/>
        </p:nvSpPr>
        <p:spPr>
          <a:xfrm>
            <a:off x="5549900" y="7772927"/>
            <a:ext cx="1905000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0" grpId="1"/>
      <p:bldP build="whole" bldLvl="1" animBg="1" rev="0" advAuto="0" spid="281" grpId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4" name="Jeu 5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7" name="Le film dont tu m'as parlé ne m'a pas plu. Je suis parti avant la fin !"/>
          <p:cNvSpPr txBox="1"/>
          <p:nvPr>
            <p:ph type="ctrTitle"/>
          </p:nvPr>
        </p:nvSpPr>
        <p:spPr>
          <a:xfrm>
            <a:off x="397514" y="1333500"/>
            <a:ext cx="12223751" cy="607695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70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Le film dont tu m'as parlé ne m'a pas plu. Je suis parti avant la fin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7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0" name="Né sans bruit par un matin d’hiver, Emmanuel écoutait la voix de sa grand-mère. Immense, souveraine, elle semblait diriger le monde de son fauteuil."/>
          <p:cNvSpPr txBox="1"/>
          <p:nvPr>
            <p:ph type="ctrTitle"/>
          </p:nvPr>
        </p:nvSpPr>
        <p:spPr>
          <a:xfrm>
            <a:off x="571500" y="2997201"/>
            <a:ext cx="11861800" cy="5181601"/>
          </a:xfrm>
          <a:prstGeom prst="rect">
            <a:avLst/>
          </a:prstGeom>
        </p:spPr>
        <p:txBody>
          <a:bodyPr/>
          <a:lstStyle>
            <a:lvl1pPr defTabSz="237743">
              <a:lnSpc>
                <a:spcPct val="100000"/>
              </a:lnSpc>
              <a:defRPr cap="none" sz="540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Né sans bruit par un matin d’hiver, Emmanuel écoutait la voix de sa grand-mère. Immense, souveraine, elle semblait diriger le monde de son fauteuil.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0" name="Un petit navire tanguait dans la terrible tempêt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Un petit navire tanguait dans la </a:t>
            </a:r>
            <a:r>
              <a:rPr>
                <a:uFill>
                  <a:solidFill>
                    <a:srgbClr val="FF6600"/>
                  </a:solidFill>
                </a:uFill>
              </a:rPr>
              <a:t>terrible tempête.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3" name="Cherchant à contrôler le tremblement nerveux de ses mains, Mathieu ramassa ses lunettes et reprit sa plac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Cherchant à contrôler le tremblement nerveux de ses mains, Mathieu ramassa ses lunettes et reprit sa place.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3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6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97" name="Cercle"/>
          <p:cNvSpPr/>
          <p:nvPr/>
        </p:nvSpPr>
        <p:spPr>
          <a:xfrm>
            <a:off x="6065754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98" name="Cercle"/>
          <p:cNvSpPr/>
          <p:nvPr/>
        </p:nvSpPr>
        <p:spPr>
          <a:xfrm>
            <a:off x="2327440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99" name="Cercle"/>
          <p:cNvSpPr/>
          <p:nvPr/>
        </p:nvSpPr>
        <p:spPr>
          <a:xfrm>
            <a:off x="1107733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00" name="Cercle"/>
          <p:cNvSpPr/>
          <p:nvPr/>
        </p:nvSpPr>
        <p:spPr>
          <a:xfrm>
            <a:off x="4234665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01" name="Cercle"/>
          <p:cNvSpPr/>
          <p:nvPr/>
        </p:nvSpPr>
        <p:spPr>
          <a:xfrm>
            <a:off x="7845820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02" name="Cercle"/>
          <p:cNvSpPr/>
          <p:nvPr/>
        </p:nvSpPr>
        <p:spPr>
          <a:xfrm>
            <a:off x="9423511" y="3841233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1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9" grpId="4"/>
      <p:bldP build="whole" bldLvl="1" animBg="1" rev="0" advAuto="0" spid="300" grpId="5"/>
      <p:bldP build="whole" bldLvl="1" animBg="1" rev="0" advAuto="0" spid="296" grpId="1"/>
      <p:bldP build="whole" bldLvl="1" animBg="1" rev="0" advAuto="0" spid="301" grpId="6"/>
      <p:bldP build="whole" bldLvl="1" animBg="1" rev="0" advAuto="0" spid="297" grpId="2"/>
      <p:bldP build="whole" bldLvl="1" animBg="1" rev="0" advAuto="0" spid="298" grpId="3"/>
      <p:bldP build="whole" bldLvl="1" animBg="1" rev="0" advAuto="0" spid="302" grpId="7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5" name="Son frère, son unique médiateur, n’était pas venu la voir.…"/>
          <p:cNvSpPr txBox="1"/>
          <p:nvPr>
            <p:ph type="ctrTitle"/>
          </p:nvPr>
        </p:nvSpPr>
        <p:spPr>
          <a:xfrm>
            <a:off x="397514" y="1333500"/>
            <a:ext cx="12223751" cy="6076950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89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5EC00"/>
                </a:solidFill>
              </a:rPr>
              <a:t>Son frère, son unique médiateur</a:t>
            </a:r>
            <a:r>
              <a:t>, n’était pas venu </a:t>
            </a:r>
            <a:r>
              <a:rPr>
                <a:solidFill>
                  <a:srgbClr val="E22400"/>
                </a:solidFill>
              </a:rPr>
              <a:t>la voir</a:t>
            </a:r>
            <a:r>
              <a:t>.</a:t>
            </a:r>
          </a:p>
          <a:p>
            <a:pPr>
              <a:lnSpc>
                <a:spcPct val="100000"/>
              </a:lnSpc>
              <a:defRPr cap="none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(Honoré de Balzac, Le Père Goriot)</a:t>
            </a:r>
          </a:p>
        </p:txBody>
      </p:sp>
      <p:sp>
        <p:nvSpPr>
          <p:cNvPr id="306" name="Cercle"/>
          <p:cNvSpPr/>
          <p:nvPr/>
        </p:nvSpPr>
        <p:spPr>
          <a:xfrm>
            <a:off x="1436953" y="7357591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07" name="Cercle"/>
          <p:cNvSpPr/>
          <p:nvPr/>
        </p:nvSpPr>
        <p:spPr>
          <a:xfrm>
            <a:off x="5201232" y="7535614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08" name="Cercle"/>
          <p:cNvSpPr/>
          <p:nvPr/>
        </p:nvSpPr>
        <p:spPr>
          <a:xfrm>
            <a:off x="8176752" y="7535614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8" grpId="4"/>
      <p:bldP build="whole" bldLvl="1" animBg="1" rev="0" advAuto="0" spid="307" grpId="3"/>
      <p:bldP build="whole" bldLvl="1" animBg="1" rev="0" advAuto="0" spid="305" grpId="1"/>
      <p:bldP build="whole" bldLvl="1" animBg="1" rev="0" advAuto="0" spid="306" grpId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1" name="Enfin, vers les trois heures, toute cette foule fut agitée…"/>
          <p:cNvSpPr txBox="1"/>
          <p:nvPr>
            <p:ph type="ctrTitle"/>
          </p:nvPr>
        </p:nvSpPr>
        <p:spPr>
          <a:xfrm>
            <a:off x="571500" y="2997201"/>
            <a:ext cx="11861800" cy="5181601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8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Enfin, vers les trois heures, toute </a:t>
            </a:r>
            <a:r>
              <a:rPr>
                <a:solidFill>
                  <a:srgbClr val="F5EC00"/>
                </a:solidFill>
              </a:rPr>
              <a:t>cette foule</a:t>
            </a:r>
            <a:r>
              <a:t> fut </a:t>
            </a:r>
            <a:r>
              <a:rPr>
                <a:solidFill>
                  <a:srgbClr val="0056D6"/>
                </a:solidFill>
              </a:rPr>
              <a:t>agitée</a:t>
            </a:r>
          </a:p>
          <a:p>
            <a:pPr>
              <a:lnSpc>
                <a:spcPct val="100000"/>
              </a:lnSpc>
              <a:defRPr cap="none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. (Stendhal, Le Rouge et le Noir)</a:t>
            </a:r>
          </a:p>
        </p:txBody>
      </p:sp>
      <p:sp>
        <p:nvSpPr>
          <p:cNvPr id="312" name="Cercle"/>
          <p:cNvSpPr/>
          <p:nvPr/>
        </p:nvSpPr>
        <p:spPr>
          <a:xfrm>
            <a:off x="2660650" y="714900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13" name="Cercle"/>
          <p:cNvSpPr/>
          <p:nvPr/>
        </p:nvSpPr>
        <p:spPr>
          <a:xfrm>
            <a:off x="7913926" y="714900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3" grpId="3"/>
      <p:bldP build="whole" bldLvl="1" animBg="1" rev="0" advAuto="0" spid="311" grpId="1"/>
      <p:bldP build="whole" bldLvl="1" animBg="1" rev="0" advAuto="0" spid="312" grpId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6" name="Je suis un vieux boudoir plein de roses fanées.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72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 </a:t>
            </a:r>
            <a:r>
              <a:rPr>
                <a:solidFill>
                  <a:srgbClr val="F5EC00"/>
                </a:solidFill>
              </a:rPr>
              <a:t>Je</a:t>
            </a:r>
            <a:r>
              <a:t> suis </a:t>
            </a:r>
            <a:r>
              <a:rPr>
                <a:solidFill>
                  <a:srgbClr val="0056D6"/>
                </a:solidFill>
              </a:rPr>
              <a:t>un vieux boudoir plein de roses fanées.</a:t>
            </a:r>
          </a:p>
          <a:p>
            <a:pPr>
              <a:lnSpc>
                <a:spcPct val="100000"/>
              </a:lnSpc>
              <a:defRPr cap="none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Charles Baudelaire</a:t>
            </a:r>
          </a:p>
        </p:txBody>
      </p:sp>
      <p:sp>
        <p:nvSpPr>
          <p:cNvPr id="317" name="Cercle"/>
          <p:cNvSpPr/>
          <p:nvPr/>
        </p:nvSpPr>
        <p:spPr>
          <a:xfrm>
            <a:off x="2632462" y="7637341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18" name="Cercle"/>
          <p:cNvSpPr/>
          <p:nvPr/>
        </p:nvSpPr>
        <p:spPr>
          <a:xfrm>
            <a:off x="7211706" y="7637341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6" grpId="1"/>
      <p:bldP build="whole" bldLvl="1" animBg="1" rev="0" advAuto="0" spid="317" grpId="2"/>
      <p:bldP build="whole" bldLvl="1" animBg="1" rev="0" advAuto="0" spid="318" grpId="3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1" name="Jeu 1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1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4" name="La salle où se trouvaient nos interlocuteurs était spacieuse et obscure."/>
          <p:cNvSpPr txBox="1"/>
          <p:nvPr>
            <p:ph type="ctrTitle"/>
          </p:nvPr>
        </p:nvSpPr>
        <p:spPr>
          <a:xfrm>
            <a:off x="571500" y="1798592"/>
            <a:ext cx="11861800" cy="5181601"/>
          </a:xfrm>
          <a:prstGeom prst="rect">
            <a:avLst/>
          </a:prstGeom>
        </p:spPr>
        <p:txBody>
          <a:bodyPr/>
          <a:lstStyle>
            <a:lvl1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La salle où se trouvaient nos interlocuteurs était spacieuse et obscure.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4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7" name="Le mobilier de ce restaurant représente les goûts variés de son proproétaire."/>
          <p:cNvSpPr txBox="1"/>
          <p:nvPr>
            <p:ph type="ctrTitle"/>
          </p:nvPr>
        </p:nvSpPr>
        <p:spPr>
          <a:xfrm>
            <a:off x="829528" y="1316108"/>
            <a:ext cx="11861801" cy="6338748"/>
          </a:xfrm>
          <a:prstGeom prst="rect">
            <a:avLst/>
          </a:prstGeom>
        </p:spPr>
        <p:txBody>
          <a:bodyPr/>
          <a:lstStyle>
            <a:lvl1pPr defTabSz="370331">
              <a:lnSpc>
                <a:spcPct val="100000"/>
              </a:lnSpc>
              <a:defRPr cap="none" sz="842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Le mobilier de ce restaurant représente les goûts variés de son proproétaire.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7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0" name="Il plut toute la journée si bien que les chemins creux étaient comme le lit d’une rivière."/>
          <p:cNvSpPr txBox="1"/>
          <p:nvPr>
            <p:ph type="ctrTitle"/>
          </p:nvPr>
        </p:nvSpPr>
        <p:spPr>
          <a:xfrm>
            <a:off x="571500" y="2997201"/>
            <a:ext cx="11861800" cy="5181601"/>
          </a:xfrm>
          <a:prstGeom prst="rect">
            <a:avLst/>
          </a:prstGeom>
        </p:spPr>
        <p:txBody>
          <a:bodyPr/>
          <a:lstStyle>
            <a:lvl1pPr defTabSz="342900">
              <a:lnSpc>
                <a:spcPct val="100000"/>
              </a:lnSpc>
              <a:defRPr cap="none" sz="7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Il plut toute la journée si bien que les chemins creux étaient comme le lit d’une rivière.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0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3" name="Cercle"/>
          <p:cNvSpPr/>
          <p:nvPr/>
        </p:nvSpPr>
        <p:spPr>
          <a:xfrm>
            <a:off x="495977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34" name="Cercle"/>
          <p:cNvSpPr/>
          <p:nvPr/>
        </p:nvSpPr>
        <p:spPr>
          <a:xfrm>
            <a:off x="2505303" y="3924300"/>
            <a:ext cx="1905001" cy="1905000"/>
          </a:xfrm>
          <a:prstGeom prst="ellipse">
            <a:avLst/>
          </a:prstGeom>
          <a:solidFill>
            <a:srgbClr val="0061F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35" name="Cercle"/>
          <p:cNvSpPr/>
          <p:nvPr/>
        </p:nvSpPr>
        <p:spPr>
          <a:xfrm>
            <a:off x="4692278" y="3924300"/>
            <a:ext cx="1905001" cy="1905000"/>
          </a:xfrm>
          <a:prstGeom prst="ellipse">
            <a:avLst/>
          </a:prstGeom>
          <a:solidFill>
            <a:srgbClr val="0061F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36" name="Cercle"/>
          <p:cNvSpPr/>
          <p:nvPr/>
        </p:nvSpPr>
        <p:spPr>
          <a:xfrm>
            <a:off x="6879252" y="3924300"/>
            <a:ext cx="1905001" cy="1905000"/>
          </a:xfrm>
          <a:prstGeom prst="ellipse">
            <a:avLst/>
          </a:prstGeom>
          <a:solidFill>
            <a:srgbClr val="FEFB4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37" name="Cercle"/>
          <p:cNvSpPr/>
          <p:nvPr/>
        </p:nvSpPr>
        <p:spPr>
          <a:xfrm>
            <a:off x="9118329" y="3879381"/>
            <a:ext cx="1905001" cy="1905001"/>
          </a:xfrm>
          <a:prstGeom prst="ellipse">
            <a:avLst/>
          </a:prstGeom>
          <a:solidFill>
            <a:srgbClr val="FEFB4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38" name="Cercle"/>
          <p:cNvSpPr/>
          <p:nvPr/>
        </p:nvSpPr>
        <p:spPr>
          <a:xfrm>
            <a:off x="11050986" y="3879381"/>
            <a:ext cx="1905001" cy="1905001"/>
          </a:xfrm>
          <a:prstGeom prst="ellipse">
            <a:avLst/>
          </a:prstGeom>
          <a:solidFill>
            <a:srgbClr val="0061F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4" grpId="2"/>
      <p:bldP build="whole" bldLvl="1" animBg="1" rev="0" advAuto="0" spid="336" grpId="4"/>
      <p:bldP build="whole" bldLvl="1" animBg="1" rev="0" advAuto="0" spid="338" grpId="6"/>
      <p:bldP build="whole" bldLvl="1" animBg="1" rev="0" advAuto="0" spid="333" grpId="1"/>
      <p:bldP build="whole" bldLvl="1" animBg="1" rev="0" advAuto="0" spid="335" grpId="3"/>
      <p:bldP build="whole" bldLvl="1" animBg="1" rev="0" advAuto="0" spid="337" grpId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3" name="Un navire de pêche, tanguait dans la tempête qui s’était levée au petit matin."/>
          <p:cNvSpPr txBox="1"/>
          <p:nvPr>
            <p:ph type="ctrTitle"/>
          </p:nvPr>
        </p:nvSpPr>
        <p:spPr>
          <a:xfrm>
            <a:off x="397514" y="1333500"/>
            <a:ext cx="12223751" cy="6076950"/>
          </a:xfrm>
          <a:prstGeom prst="rect">
            <a:avLst/>
          </a:prstGeom>
        </p:spPr>
        <p:txBody>
          <a:bodyPr/>
          <a:lstStyle>
            <a:lvl1pPr defTabSz="374904">
              <a:lnSpc>
                <a:spcPct val="100000"/>
              </a:lnSpc>
              <a:defRPr cap="none" sz="852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Un navire de pêche, tanguait dans la tempête qui s’était levée au petit matin.  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1" name="La salle où se trouvaient nos interlocuteurs était spacieuse et obscure."/>
          <p:cNvSpPr txBox="1"/>
          <p:nvPr>
            <p:ph type="ctrTitle"/>
          </p:nvPr>
        </p:nvSpPr>
        <p:spPr>
          <a:xfrm>
            <a:off x="571500" y="1798592"/>
            <a:ext cx="11861800" cy="5181601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 defTabSz="554990">
              <a:lnSpc>
                <a:spcPct val="100000"/>
              </a:lnSpc>
              <a:defRPr cap="none" sz="855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La salle </a:t>
            </a:r>
            <a:r>
              <a:rPr>
                <a:solidFill>
                  <a:srgbClr val="E22400"/>
                </a:solidFill>
              </a:rPr>
              <a:t>où se trouvaient nos interlocuteurs</a:t>
            </a:r>
            <a:r>
              <a:t> était spacieuse et obscure.</a:t>
            </a:r>
          </a:p>
        </p:txBody>
      </p:sp>
      <p:sp>
        <p:nvSpPr>
          <p:cNvPr id="342" name="Cercle"/>
          <p:cNvSpPr/>
          <p:nvPr/>
        </p:nvSpPr>
        <p:spPr>
          <a:xfrm>
            <a:off x="5347520" y="7055925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1" grpId="1"/>
      <p:bldP build="whole" bldLvl="1" animBg="1" rev="0" advAuto="0" spid="342" grpId="2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5" name="Le mobilier de ce restaurant représente les goûts variés de son propriétaire."/>
          <p:cNvSpPr txBox="1"/>
          <p:nvPr>
            <p:ph type="ctrTitle"/>
          </p:nvPr>
        </p:nvSpPr>
        <p:spPr>
          <a:xfrm>
            <a:off x="829528" y="1316108"/>
            <a:ext cx="11861801" cy="6338748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75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FFFFF"/>
                </a:solidFill>
              </a:rPr>
              <a:t>Le mobilier </a:t>
            </a:r>
            <a:r>
              <a:rPr>
                <a:solidFill>
                  <a:srgbClr val="0056D6"/>
                </a:solidFill>
              </a:rPr>
              <a:t>de ce restaurant</a:t>
            </a:r>
            <a:r>
              <a:rPr>
                <a:solidFill>
                  <a:srgbClr val="FFFFFF"/>
                </a:solidFill>
              </a:rPr>
              <a:t> représente les goûts </a:t>
            </a:r>
            <a:r>
              <a:rPr>
                <a:solidFill>
                  <a:srgbClr val="F5EC00"/>
                </a:solidFill>
              </a:rPr>
              <a:t>variés</a:t>
            </a:r>
            <a:r>
              <a:rPr>
                <a:solidFill>
                  <a:srgbClr val="FFFFFF"/>
                </a:solidFill>
              </a:rPr>
              <a:t> </a:t>
            </a:r>
            <a:r>
              <a:rPr>
                <a:solidFill>
                  <a:srgbClr val="0056D6"/>
                </a:solidFill>
              </a:rPr>
              <a:t>de son propriétaire.</a:t>
            </a:r>
          </a:p>
        </p:txBody>
      </p:sp>
      <p:sp>
        <p:nvSpPr>
          <p:cNvPr id="346" name="Cercle"/>
          <p:cNvSpPr/>
          <p:nvPr/>
        </p:nvSpPr>
        <p:spPr>
          <a:xfrm>
            <a:off x="3227173" y="7601908"/>
            <a:ext cx="1905001" cy="1905001"/>
          </a:xfrm>
          <a:prstGeom prst="ellipse">
            <a:avLst/>
          </a:prstGeom>
          <a:solidFill>
            <a:srgbClr val="0061F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47" name="Cercle"/>
          <p:cNvSpPr/>
          <p:nvPr/>
        </p:nvSpPr>
        <p:spPr>
          <a:xfrm>
            <a:off x="6265541" y="7601908"/>
            <a:ext cx="1905001" cy="1905001"/>
          </a:xfrm>
          <a:prstGeom prst="ellipse">
            <a:avLst/>
          </a:prstGeom>
          <a:solidFill>
            <a:srgbClr val="FEFB4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48" name="Cercle"/>
          <p:cNvSpPr/>
          <p:nvPr/>
        </p:nvSpPr>
        <p:spPr>
          <a:xfrm>
            <a:off x="8711579" y="7796035"/>
            <a:ext cx="1905001" cy="1905001"/>
          </a:xfrm>
          <a:prstGeom prst="ellipse">
            <a:avLst/>
          </a:prstGeom>
          <a:solidFill>
            <a:srgbClr val="0061F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8" grpId="4"/>
      <p:bldP build="whole" bldLvl="1" animBg="1" rev="0" advAuto="0" spid="347" grpId="3"/>
      <p:bldP build="whole" bldLvl="1" animBg="1" rev="0" advAuto="0" spid="345" grpId="1"/>
      <p:bldP build="whole" bldLvl="1" animBg="1" rev="0" advAuto="0" spid="346" grpId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1" name="Il plut toute la journée si bien que les chemins creux étaient comme le lit d’une rivièr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69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FFFFF"/>
                </a:solidFill>
              </a:rPr>
              <a:t>Il plut toute la journée si bien que les chemins </a:t>
            </a:r>
            <a:r>
              <a:rPr>
                <a:solidFill>
                  <a:srgbClr val="F5EC00"/>
                </a:solidFill>
              </a:rPr>
              <a:t>creux</a:t>
            </a:r>
            <a:r>
              <a:rPr>
                <a:solidFill>
                  <a:srgbClr val="FFFFFF"/>
                </a:solidFill>
              </a:rPr>
              <a:t> étaient comme le lit </a:t>
            </a:r>
            <a:r>
              <a:rPr>
                <a:solidFill>
                  <a:srgbClr val="0056D6"/>
                </a:solidFill>
              </a:rPr>
              <a:t>d’une rivière.</a:t>
            </a:r>
          </a:p>
        </p:txBody>
      </p:sp>
      <p:sp>
        <p:nvSpPr>
          <p:cNvPr id="352" name="Cercle"/>
          <p:cNvSpPr/>
          <p:nvPr/>
        </p:nvSpPr>
        <p:spPr>
          <a:xfrm>
            <a:off x="2422395" y="7557613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53" name="Cercle"/>
          <p:cNvSpPr/>
          <p:nvPr/>
        </p:nvSpPr>
        <p:spPr>
          <a:xfrm>
            <a:off x="7121934" y="7439831"/>
            <a:ext cx="1905001" cy="1905001"/>
          </a:xfrm>
          <a:prstGeom prst="ellipse">
            <a:avLst/>
          </a:prstGeom>
          <a:solidFill>
            <a:srgbClr val="0061F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3" grpId="3"/>
      <p:bldP build="whole" bldLvl="1" animBg="1" rev="0" advAuto="0" spid="352" grpId="2"/>
      <p:bldP build="whole" bldLvl="1" animBg="1" rev="0" advAuto="0" spid="3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6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47" name="Cercle"/>
          <p:cNvSpPr/>
          <p:nvPr/>
        </p:nvSpPr>
        <p:spPr>
          <a:xfrm>
            <a:off x="7119085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48" name="Cercle"/>
          <p:cNvSpPr/>
          <p:nvPr/>
        </p:nvSpPr>
        <p:spPr>
          <a:xfrm>
            <a:off x="253594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49" name="Cercle"/>
          <p:cNvSpPr/>
          <p:nvPr/>
        </p:nvSpPr>
        <p:spPr>
          <a:xfrm>
            <a:off x="4827513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50" name="Cercle"/>
          <p:cNvSpPr/>
          <p:nvPr/>
        </p:nvSpPr>
        <p:spPr>
          <a:xfrm>
            <a:off x="9585969" y="3924300"/>
            <a:ext cx="1905001" cy="1905000"/>
          </a:xfrm>
          <a:prstGeom prst="ellipse">
            <a:avLst/>
          </a:prstGeom>
          <a:solidFill>
            <a:srgbClr val="FF401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5"/>
      <p:bldP build="whole" bldLvl="1" animBg="1" rev="0" advAuto="0" spid="146" grpId="1"/>
      <p:bldP build="whole" bldLvl="1" animBg="1" rev="0" advAuto="0" spid="149" grpId="4"/>
      <p:bldP build="whole" bldLvl="1" animBg="1" rev="0" advAuto="0" spid="148" grpId="2"/>
      <p:bldP build="whole" bldLvl="1" animBg="1" rev="0" advAuto="0" spid="147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3" name="Un petit navire tanguait."/>
          <p:cNvSpPr txBox="1"/>
          <p:nvPr>
            <p:ph type="ctrTitle"/>
          </p:nvPr>
        </p:nvSpPr>
        <p:spPr>
          <a:xfrm>
            <a:off x="663476" y="1528845"/>
            <a:ext cx="11861801" cy="6166846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78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FFFFF"/>
                </a:solidFill>
              </a:rPr>
              <a:t>Un </a:t>
            </a:r>
            <a:r>
              <a:rPr>
                <a:solidFill>
                  <a:srgbClr val="F5EC00"/>
                </a:solidFill>
              </a:rPr>
              <a:t>petit</a:t>
            </a:r>
            <a:r>
              <a:rPr>
                <a:solidFill>
                  <a:srgbClr val="FFFFFF"/>
                </a:solidFill>
              </a:rPr>
              <a:t> navire tanguait.</a:t>
            </a:r>
          </a:p>
        </p:txBody>
      </p:sp>
      <p:sp>
        <p:nvSpPr>
          <p:cNvPr id="154" name="Cercle"/>
          <p:cNvSpPr/>
          <p:nvPr/>
        </p:nvSpPr>
        <p:spPr>
          <a:xfrm>
            <a:off x="5556889" y="7884887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3" grpId="1"/>
      <p:bldP build="whole" bldLvl="1" animBg="1" rev="0" advAuto="0" spid="15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7" name="Un petit navire tanguait dans la terrible tempête."/>
          <p:cNvSpPr txBox="1"/>
          <p:nvPr>
            <p:ph type="ctrTitle"/>
          </p:nvPr>
        </p:nvSpPr>
        <p:spPr>
          <a:xfrm>
            <a:off x="663476" y="1528845"/>
            <a:ext cx="11861801" cy="6166846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78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Un </a:t>
            </a:r>
            <a:r>
              <a:rPr>
                <a:solidFill>
                  <a:srgbClr val="F5EC00"/>
                </a:solidFill>
              </a:rPr>
              <a:t>petit</a:t>
            </a:r>
            <a:r>
              <a:t> navire tanguait dans la </a:t>
            </a:r>
            <a:r>
              <a:rPr>
                <a:solidFill>
                  <a:srgbClr val="F5EC00"/>
                </a:solidFill>
                <a:uFill>
                  <a:solidFill>
                    <a:srgbClr val="FF6600"/>
                  </a:solidFill>
                </a:uFill>
              </a:rPr>
              <a:t>terrible</a:t>
            </a:r>
            <a:r>
              <a:rPr>
                <a:uFill>
                  <a:solidFill>
                    <a:srgbClr val="FF6600"/>
                  </a:solidFill>
                </a:uFill>
              </a:rPr>
              <a:t> tempête.</a:t>
            </a:r>
          </a:p>
        </p:txBody>
      </p:sp>
      <p:sp>
        <p:nvSpPr>
          <p:cNvPr id="158" name="Cercle"/>
          <p:cNvSpPr/>
          <p:nvPr/>
        </p:nvSpPr>
        <p:spPr>
          <a:xfrm>
            <a:off x="3413629" y="7732297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59" name="Cercle"/>
          <p:cNvSpPr/>
          <p:nvPr/>
        </p:nvSpPr>
        <p:spPr>
          <a:xfrm>
            <a:off x="7834024" y="7732297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1"/>
      <p:bldP build="whole" bldLvl="1" animBg="1" rev="0" advAuto="0" spid="158" grpId="2"/>
      <p:bldP build="whole" bldLvl="1" animBg="1" rev="0" advAuto="0" spid="159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2" name="Un navire de pêche, tanguait dans la tempête qui s’était levée au petit matin."/>
          <p:cNvSpPr txBox="1"/>
          <p:nvPr>
            <p:ph type="ctrTitle"/>
          </p:nvPr>
        </p:nvSpPr>
        <p:spPr>
          <a:xfrm>
            <a:off x="663476" y="1528845"/>
            <a:ext cx="11861801" cy="6166846"/>
          </a:xfrm>
          <a:prstGeom prst="rect">
            <a:avLst/>
          </a:prstGeom>
          <a:solidFill>
            <a:srgbClr val="000000"/>
          </a:solidFill>
          <a:ln w="25400">
            <a:solidFill>
              <a:srgbClr val="747676"/>
            </a:solidFill>
          </a:ln>
        </p:spPr>
        <p:txBody>
          <a:bodyPr/>
          <a:lstStyle/>
          <a:p>
            <a:pPr>
              <a:lnSpc>
                <a:spcPct val="100000"/>
              </a:lnSpc>
              <a:defRPr cap="none" sz="78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solidFill>
                  <a:srgbClr val="FFFFFF"/>
                </a:solidFill>
              </a:rPr>
              <a:t>Un navire </a:t>
            </a:r>
            <a:r>
              <a:rPr>
                <a:solidFill>
                  <a:srgbClr val="0056D6"/>
                </a:solidFill>
              </a:rPr>
              <a:t>de pêche</a:t>
            </a:r>
            <a:r>
              <a:rPr>
                <a:solidFill>
                  <a:srgbClr val="FFFFFF"/>
                </a:solidFill>
              </a:rPr>
              <a:t>, tanguait dans la tempête </a:t>
            </a:r>
            <a:r>
              <a:rPr>
                <a:solidFill>
                  <a:srgbClr val="E22400"/>
                </a:solidFill>
              </a:rPr>
              <a:t>qui s’était levée au petit matin. </a:t>
            </a:r>
            <a:r>
              <a:rPr>
                <a:solidFill>
                  <a:srgbClr val="FFFFFF"/>
                </a:solidFill>
              </a:rPr>
              <a:t>  </a:t>
            </a:r>
          </a:p>
        </p:txBody>
      </p:sp>
      <p:sp>
        <p:nvSpPr>
          <p:cNvPr id="163" name="Cercle"/>
          <p:cNvSpPr/>
          <p:nvPr/>
        </p:nvSpPr>
        <p:spPr>
          <a:xfrm>
            <a:off x="2301634" y="7732297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64" name="Cercle"/>
          <p:cNvSpPr/>
          <p:nvPr/>
        </p:nvSpPr>
        <p:spPr>
          <a:xfrm>
            <a:off x="8271101" y="7732297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2"/>
      <p:bldP build="whole" bldLvl="1" animBg="1" rev="0" advAuto="0" spid="162" grpId="1"/>
      <p:bldP build="whole" bldLvl="1" animBg="1" rev="0" advAuto="0" spid="164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 Bold"/>
            <a:ea typeface="DIN Alternate Bold"/>
            <a:cs typeface="DIN Alternate Bold"/>
            <a:sym typeface="DIN Alternate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 Roman"/>
            <a:ea typeface="Iowan Old Style Roman"/>
            <a:cs typeface="Iowan Old Style Roman"/>
            <a:sym typeface="Iowan Old Style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 Bold"/>
            <a:ea typeface="DIN Alternate Bold"/>
            <a:cs typeface="DIN Alternate Bold"/>
            <a:sym typeface="DIN Alternate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 Roman"/>
            <a:ea typeface="Iowan Old Style Roman"/>
            <a:cs typeface="Iowan Old Style Roman"/>
            <a:sym typeface="Iowan Old Style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